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b79f35c50945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17f88accd84615"/>
  </p:sldMasterIdLst>
  <p:sldIdLst>
    <p:sldId xmlns:r="http://schemas.openxmlformats.org/officeDocument/2006/relationships" id="256" r:id="R10399d1bac5840ef"/>
    <p:sldId xmlns:r="http://schemas.openxmlformats.org/officeDocument/2006/relationships" id="257" r:id="R8318122439fa4f11"/>
    <p:sldId xmlns:r="http://schemas.openxmlformats.org/officeDocument/2006/relationships" id="258" r:id="R1f647ea608d145db"/>
    <p:sldId xmlns:r="http://schemas.openxmlformats.org/officeDocument/2006/relationships" id="259" r:id="Rfb4beb60a4c4412b"/>
    <p:sldId xmlns:r="http://schemas.openxmlformats.org/officeDocument/2006/relationships" id="260" r:id="R7734d8dc7b6b48b0"/>
    <p:sldId xmlns:r="http://schemas.openxmlformats.org/officeDocument/2006/relationships" id="261" r:id="R853c96bf4fe7411d"/>
    <p:sldId xmlns:r="http://schemas.openxmlformats.org/officeDocument/2006/relationships" id="262" r:id="R55e7639897b44c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7f88accd84615" /><Relationship Type="http://schemas.openxmlformats.org/officeDocument/2006/relationships/slide" Target="/ppt/slides/slide1.xml" Id="R10399d1bac5840ef" /><Relationship Type="http://schemas.openxmlformats.org/officeDocument/2006/relationships/slide" Target="/ppt/slides/slide2.xml" Id="R8318122439fa4f11" /><Relationship Type="http://schemas.openxmlformats.org/officeDocument/2006/relationships/slide" Target="/ppt/slides/slide3.xml" Id="R1f647ea608d145db" /><Relationship Type="http://schemas.openxmlformats.org/officeDocument/2006/relationships/slide" Target="/ppt/slides/slide4.xml" Id="Rfb4beb60a4c4412b" /><Relationship Type="http://schemas.openxmlformats.org/officeDocument/2006/relationships/slide" Target="/ppt/slides/slide5.xml" Id="R7734d8dc7b6b48b0" /><Relationship Type="http://schemas.openxmlformats.org/officeDocument/2006/relationships/slide" Target="/ppt/slides/slide6.xml" Id="R853c96bf4fe7411d" /><Relationship Type="http://schemas.openxmlformats.org/officeDocument/2006/relationships/slide" Target="/ppt/slides/slide7.xml" Id="R55e7639897b44c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58b576ebb40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cbff9844b4bd0" /><Relationship Type="http://schemas.openxmlformats.org/officeDocument/2006/relationships/theme" Target="/ppt/slideMasters/theme/theme1.xml" Id="R74a2115fdaad40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9cbff9844b4b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bc588480b48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842702ff842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0034f6d9f42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f721637e04b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b638e48f140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18e962c5547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7095cdfae45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FUTURE FUNDING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FUTURE FUNDING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2 514 040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WASIM ULLAH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Lysåskroken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925 355 135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FUNDING AS</a:t>
            </a:r>
          </a:p>
        </p:txBody>
      </p:sp>
    </p:spTree>
  </p:cSld>
  <p:clrMapOvr>
    <a:masterClrMapping xmlns:a="http://schemas.openxmlformats.org/drawingml/2006/main"/>
  </p:clrMapOvr>
</p:sld>
</file>