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74a4a38a2448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98de217b474182"/>
  </p:sldMasterIdLst>
  <p:sldIdLst>
    <p:sldId xmlns:r="http://schemas.openxmlformats.org/officeDocument/2006/relationships" id="256" r:id="R22e0ca6312bc4fa4"/>
    <p:sldId xmlns:r="http://schemas.openxmlformats.org/officeDocument/2006/relationships" id="257" r:id="R08e90472e6be4a4d"/>
    <p:sldId xmlns:r="http://schemas.openxmlformats.org/officeDocument/2006/relationships" id="258" r:id="Rff3062aba4c641b6"/>
    <p:sldId xmlns:r="http://schemas.openxmlformats.org/officeDocument/2006/relationships" id="259" r:id="R1b9863bfd4154161"/>
    <p:sldId xmlns:r="http://schemas.openxmlformats.org/officeDocument/2006/relationships" id="260" r:id="Redc94752f4414973"/>
    <p:sldId xmlns:r="http://schemas.openxmlformats.org/officeDocument/2006/relationships" id="261" r:id="R91aa849a432647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98de217b474182" /><Relationship Type="http://schemas.openxmlformats.org/officeDocument/2006/relationships/slide" Target="/ppt/slides/slide1.xml" Id="R22e0ca6312bc4fa4" /><Relationship Type="http://schemas.openxmlformats.org/officeDocument/2006/relationships/slide" Target="/ppt/slides/slide2.xml" Id="R08e90472e6be4a4d" /><Relationship Type="http://schemas.openxmlformats.org/officeDocument/2006/relationships/slide" Target="/ppt/slides/slide3.xml" Id="Rff3062aba4c641b6" /><Relationship Type="http://schemas.openxmlformats.org/officeDocument/2006/relationships/slide" Target="/ppt/slides/slide4.xml" Id="R1b9863bfd4154161" /><Relationship Type="http://schemas.openxmlformats.org/officeDocument/2006/relationships/slide" Target="/ppt/slides/slide5.xml" Id="Redc94752f4414973" /><Relationship Type="http://schemas.openxmlformats.org/officeDocument/2006/relationships/slide" Target="/ppt/slides/slide6.xml" Id="R91aa849a432647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2779ac4c044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319fb16c040bb" /><Relationship Type="http://schemas.openxmlformats.org/officeDocument/2006/relationships/theme" Target="/ppt/slideMasters/theme/theme1.xml" Id="Rfaa3ba77e11f49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8319fb16c040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ba9ae01a349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8e08ef89b49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39f00945a48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ed7b54ee241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d8e07256648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2abb19ade40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