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8d31f3f92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71546125f34039"/>
  </p:sldMasterIdLst>
  <p:sldIdLst>
    <p:sldId xmlns:r="http://schemas.openxmlformats.org/officeDocument/2006/relationships" id="256" r:id="Re64eb3f1451344cc"/>
    <p:sldId xmlns:r="http://schemas.openxmlformats.org/officeDocument/2006/relationships" id="257" r:id="R91010c2cf6fa46a5"/>
    <p:sldId xmlns:r="http://schemas.openxmlformats.org/officeDocument/2006/relationships" id="258" r:id="R87fe2da06c92410c"/>
    <p:sldId xmlns:r="http://schemas.openxmlformats.org/officeDocument/2006/relationships" id="259" r:id="R71b58878170a4c3e"/>
    <p:sldId xmlns:r="http://schemas.openxmlformats.org/officeDocument/2006/relationships" id="260" r:id="Rb86fe832192b44e1"/>
    <p:sldId xmlns:r="http://schemas.openxmlformats.org/officeDocument/2006/relationships" id="261" r:id="Ra29b216b20864b6c"/>
    <p:sldId xmlns:r="http://schemas.openxmlformats.org/officeDocument/2006/relationships" id="262" r:id="R4a2bd775457f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1546125f34039" /><Relationship Type="http://schemas.openxmlformats.org/officeDocument/2006/relationships/slide" Target="/ppt/slides/slide1.xml" Id="Re64eb3f1451344cc" /><Relationship Type="http://schemas.openxmlformats.org/officeDocument/2006/relationships/slide" Target="/ppt/slides/slide2.xml" Id="R91010c2cf6fa46a5" /><Relationship Type="http://schemas.openxmlformats.org/officeDocument/2006/relationships/slide" Target="/ppt/slides/slide3.xml" Id="R87fe2da06c92410c" /><Relationship Type="http://schemas.openxmlformats.org/officeDocument/2006/relationships/slide" Target="/ppt/slides/slide4.xml" Id="R71b58878170a4c3e" /><Relationship Type="http://schemas.openxmlformats.org/officeDocument/2006/relationships/slide" Target="/ppt/slides/slide5.xml" Id="Rb86fe832192b44e1" /><Relationship Type="http://schemas.openxmlformats.org/officeDocument/2006/relationships/slide" Target="/ppt/slides/slide6.xml" Id="Ra29b216b20864b6c" /><Relationship Type="http://schemas.openxmlformats.org/officeDocument/2006/relationships/slide" Target="/ppt/slides/slide7.xml" Id="R4a2bd775457f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2bf129d95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5c178fed64d30" /><Relationship Type="http://schemas.openxmlformats.org/officeDocument/2006/relationships/theme" Target="/ppt/slideMasters/theme/theme1.xml" Id="Rae79600ed97840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45c178fed64d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e336866c3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918915302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eb9d704f8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41012ef7a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6e2a5833c4f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2a2d1370947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98378f686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