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166470af5846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bb7670cded4812"/>
  </p:sldMasterIdLst>
  <p:sldIdLst>
    <p:sldId xmlns:r="http://schemas.openxmlformats.org/officeDocument/2006/relationships" id="256" r:id="Rbd55c893abeb4591"/>
    <p:sldId xmlns:r="http://schemas.openxmlformats.org/officeDocument/2006/relationships" id="257" r:id="R988aea64ccfa4515"/>
    <p:sldId xmlns:r="http://schemas.openxmlformats.org/officeDocument/2006/relationships" id="258" r:id="R7e9ad4b8823b4d34"/>
    <p:sldId xmlns:r="http://schemas.openxmlformats.org/officeDocument/2006/relationships" id="259" r:id="Rffaaf57fdab24423"/>
    <p:sldId xmlns:r="http://schemas.openxmlformats.org/officeDocument/2006/relationships" id="260" r:id="R3da275127ff94245"/>
    <p:sldId xmlns:r="http://schemas.openxmlformats.org/officeDocument/2006/relationships" id="261" r:id="R25d4025a4a6547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bb7670cded4812" /><Relationship Type="http://schemas.openxmlformats.org/officeDocument/2006/relationships/slide" Target="/ppt/slides/slide1.xml" Id="Rbd55c893abeb4591" /><Relationship Type="http://schemas.openxmlformats.org/officeDocument/2006/relationships/slide" Target="/ppt/slides/slide2.xml" Id="R988aea64ccfa4515" /><Relationship Type="http://schemas.openxmlformats.org/officeDocument/2006/relationships/slide" Target="/ppt/slides/slide3.xml" Id="R7e9ad4b8823b4d34" /><Relationship Type="http://schemas.openxmlformats.org/officeDocument/2006/relationships/slide" Target="/ppt/slides/slide4.xml" Id="Rffaaf57fdab24423" /><Relationship Type="http://schemas.openxmlformats.org/officeDocument/2006/relationships/slide" Target="/ppt/slides/slide5.xml" Id="R3da275127ff94245" /><Relationship Type="http://schemas.openxmlformats.org/officeDocument/2006/relationships/slide" Target="/ppt/slides/slide6.xml" Id="R25d4025a4a6547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e7b0858b4f47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395c37a9e4fac" /><Relationship Type="http://schemas.openxmlformats.org/officeDocument/2006/relationships/theme" Target="/ppt/slideMasters/theme/theme1.xml" Id="R70eccad6ba2745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d395c37a9e4f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76d41720645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c5522d2bf49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73d367cf54d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20c1698834e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b84b45a1741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5d33817134c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Bønesheien 200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5154 Bønes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