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6e72c46f134a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1b2a6b331d4938"/>
  </p:sldMasterIdLst>
  <p:sldIdLst>
    <p:sldId xmlns:r="http://schemas.openxmlformats.org/officeDocument/2006/relationships" id="256" r:id="Rab079ebce000400b"/>
    <p:sldId xmlns:r="http://schemas.openxmlformats.org/officeDocument/2006/relationships" id="257" r:id="R4f7643a4e090476d"/>
    <p:sldId xmlns:r="http://schemas.openxmlformats.org/officeDocument/2006/relationships" id="258" r:id="R4f1c8dd556a34d51"/>
    <p:sldId xmlns:r="http://schemas.openxmlformats.org/officeDocument/2006/relationships" id="259" r:id="R8ce8f83163bb4918"/>
    <p:sldId xmlns:r="http://schemas.openxmlformats.org/officeDocument/2006/relationships" id="260" r:id="Rb487a84544ee4a40"/>
    <p:sldId xmlns:r="http://schemas.openxmlformats.org/officeDocument/2006/relationships" id="261" r:id="Ra858169747794bf4"/>
    <p:sldId xmlns:r="http://schemas.openxmlformats.org/officeDocument/2006/relationships" id="262" r:id="R36de8f6457684c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1b2a6b331d4938" /><Relationship Type="http://schemas.openxmlformats.org/officeDocument/2006/relationships/slide" Target="/ppt/slides/slide1.xml" Id="Rab079ebce000400b" /><Relationship Type="http://schemas.openxmlformats.org/officeDocument/2006/relationships/slide" Target="/ppt/slides/slide2.xml" Id="R4f7643a4e090476d" /><Relationship Type="http://schemas.openxmlformats.org/officeDocument/2006/relationships/slide" Target="/ppt/slides/slide3.xml" Id="R4f1c8dd556a34d51" /><Relationship Type="http://schemas.openxmlformats.org/officeDocument/2006/relationships/slide" Target="/ppt/slides/slide4.xml" Id="R8ce8f83163bb4918" /><Relationship Type="http://schemas.openxmlformats.org/officeDocument/2006/relationships/slide" Target="/ppt/slides/slide5.xml" Id="Rb487a84544ee4a40" /><Relationship Type="http://schemas.openxmlformats.org/officeDocument/2006/relationships/slide" Target="/ppt/slides/slide6.xml" Id="Ra858169747794bf4" /><Relationship Type="http://schemas.openxmlformats.org/officeDocument/2006/relationships/slide" Target="/ppt/slides/slide7.xml" Id="R36de8f6457684c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e8051d88e24d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c8a1c1ea9420d" /><Relationship Type="http://schemas.openxmlformats.org/officeDocument/2006/relationships/theme" Target="/ppt/slideMasters/theme/theme1.xml" Id="R24615c675ea442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bc8a1c1ea942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3084cfd764a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b1b834d2d43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3c09cfca443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c51085fd44f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56e90f96e48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678141b2d41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e8a49d7b149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GEMA HOLDING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223 259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2 002 945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3 003 088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 THERESE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Bønesheien 200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5154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925 436 623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GEMA HOLDING AS</a:t>
            </a:r>
          </a:p>
        </p:txBody>
      </p:sp>
    </p:spTree>
  </p:cSld>
  <p:clrMapOvr>
    <a:masterClrMapping xmlns:a="http://schemas.openxmlformats.org/drawingml/2006/main"/>
  </p:clrMapOvr>
</p:sld>
</file>