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9dc1671ea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8f625aa744570"/>
  </p:sldMasterIdLst>
  <p:sldIdLst>
    <p:sldId xmlns:r="http://schemas.openxmlformats.org/officeDocument/2006/relationships" id="256" r:id="R665a1d07c1e64bd7"/>
    <p:sldId xmlns:r="http://schemas.openxmlformats.org/officeDocument/2006/relationships" id="257" r:id="Rb7f8987775544618"/>
    <p:sldId xmlns:r="http://schemas.openxmlformats.org/officeDocument/2006/relationships" id="258" r:id="R9fd133c7ffd7438c"/>
    <p:sldId xmlns:r="http://schemas.openxmlformats.org/officeDocument/2006/relationships" id="259" r:id="Rccb7649bb1754ee8"/>
    <p:sldId xmlns:r="http://schemas.openxmlformats.org/officeDocument/2006/relationships" id="260" r:id="R614a2fc773184367"/>
    <p:sldId xmlns:r="http://schemas.openxmlformats.org/officeDocument/2006/relationships" id="261" r:id="R78933666d84f41c6"/>
    <p:sldId xmlns:r="http://schemas.openxmlformats.org/officeDocument/2006/relationships" id="262" r:id="R940fd109fb69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8f625aa744570" /><Relationship Type="http://schemas.openxmlformats.org/officeDocument/2006/relationships/slide" Target="/ppt/slides/slide1.xml" Id="R665a1d07c1e64bd7" /><Relationship Type="http://schemas.openxmlformats.org/officeDocument/2006/relationships/slide" Target="/ppt/slides/slide2.xml" Id="Rb7f8987775544618" /><Relationship Type="http://schemas.openxmlformats.org/officeDocument/2006/relationships/slide" Target="/ppt/slides/slide3.xml" Id="R9fd133c7ffd7438c" /><Relationship Type="http://schemas.openxmlformats.org/officeDocument/2006/relationships/slide" Target="/ppt/slides/slide4.xml" Id="Rccb7649bb1754ee8" /><Relationship Type="http://schemas.openxmlformats.org/officeDocument/2006/relationships/slide" Target="/ppt/slides/slide5.xml" Id="R614a2fc773184367" /><Relationship Type="http://schemas.openxmlformats.org/officeDocument/2006/relationships/slide" Target="/ppt/slides/slide6.xml" Id="R78933666d84f41c6" /><Relationship Type="http://schemas.openxmlformats.org/officeDocument/2006/relationships/slide" Target="/ppt/slides/slide7.xml" Id="R940fd109fb69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ee9229e4a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ede8092084fb7" /><Relationship Type="http://schemas.openxmlformats.org/officeDocument/2006/relationships/theme" Target="/ppt/slideMasters/theme/theme1.xml" Id="Rc5096d4b0fc7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3ede809208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d1af58a2f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6c4fbe8d4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54a7c223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9088ff4ce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06a7aea6e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8c02807d42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c271f1919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