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b43355a84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6318845db4b5a"/>
  </p:sldMasterIdLst>
  <p:sldIdLst>
    <p:sldId xmlns:r="http://schemas.openxmlformats.org/officeDocument/2006/relationships" id="256" r:id="R79e5eab44f2a4fc5"/>
    <p:sldId xmlns:r="http://schemas.openxmlformats.org/officeDocument/2006/relationships" id="257" r:id="R41d1f28c487047f3"/>
    <p:sldId xmlns:r="http://schemas.openxmlformats.org/officeDocument/2006/relationships" id="258" r:id="R44b2931cc98844db"/>
    <p:sldId xmlns:r="http://schemas.openxmlformats.org/officeDocument/2006/relationships" id="259" r:id="R1bf053a8e8dc4062"/>
    <p:sldId xmlns:r="http://schemas.openxmlformats.org/officeDocument/2006/relationships" id="260" r:id="Rde59e0615a8a40ea"/>
    <p:sldId xmlns:r="http://schemas.openxmlformats.org/officeDocument/2006/relationships" id="261" r:id="R00e42d81f7b0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6318845db4b5a" /><Relationship Type="http://schemas.openxmlformats.org/officeDocument/2006/relationships/slide" Target="/ppt/slides/slide1.xml" Id="R79e5eab44f2a4fc5" /><Relationship Type="http://schemas.openxmlformats.org/officeDocument/2006/relationships/slide" Target="/ppt/slides/slide2.xml" Id="R41d1f28c487047f3" /><Relationship Type="http://schemas.openxmlformats.org/officeDocument/2006/relationships/slide" Target="/ppt/slides/slide3.xml" Id="R44b2931cc98844db" /><Relationship Type="http://schemas.openxmlformats.org/officeDocument/2006/relationships/slide" Target="/ppt/slides/slide4.xml" Id="R1bf053a8e8dc4062" /><Relationship Type="http://schemas.openxmlformats.org/officeDocument/2006/relationships/slide" Target="/ppt/slides/slide5.xml" Id="Rde59e0615a8a40ea" /><Relationship Type="http://schemas.openxmlformats.org/officeDocument/2006/relationships/slide" Target="/ppt/slides/slide6.xml" Id="R00e42d81f7b0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56d01a9cc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06cf142e4194" /><Relationship Type="http://schemas.openxmlformats.org/officeDocument/2006/relationships/theme" Target="/ppt/slideMasters/theme/theme1.xml" Id="Ref74e9355249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f06cf142e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bf7e7b648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3065833a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55ff007b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224eb04c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7e16048a5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88cdbe12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