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7d64f40d43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b4d4142844af5"/>
  </p:sldMasterIdLst>
  <p:sldIdLst>
    <p:sldId xmlns:r="http://schemas.openxmlformats.org/officeDocument/2006/relationships" id="256" r:id="R9ff8563d44454b03"/>
    <p:sldId xmlns:r="http://schemas.openxmlformats.org/officeDocument/2006/relationships" id="257" r:id="R24e528b904ea4c1f"/>
    <p:sldId xmlns:r="http://schemas.openxmlformats.org/officeDocument/2006/relationships" id="258" r:id="R72036c29b8204bca"/>
    <p:sldId xmlns:r="http://schemas.openxmlformats.org/officeDocument/2006/relationships" id="259" r:id="Raee2e81c597a42b0"/>
    <p:sldId xmlns:r="http://schemas.openxmlformats.org/officeDocument/2006/relationships" id="260" r:id="R00cc7cad2e174e3f"/>
    <p:sldId xmlns:r="http://schemas.openxmlformats.org/officeDocument/2006/relationships" id="261" r:id="Re1aa2ab293fe4ef3"/>
    <p:sldId xmlns:r="http://schemas.openxmlformats.org/officeDocument/2006/relationships" id="262" r:id="R8bd38dcb95c9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b4d4142844af5" /><Relationship Type="http://schemas.openxmlformats.org/officeDocument/2006/relationships/slide" Target="/ppt/slides/slide1.xml" Id="R9ff8563d44454b03" /><Relationship Type="http://schemas.openxmlformats.org/officeDocument/2006/relationships/slide" Target="/ppt/slides/slide2.xml" Id="R24e528b904ea4c1f" /><Relationship Type="http://schemas.openxmlformats.org/officeDocument/2006/relationships/slide" Target="/ppt/slides/slide3.xml" Id="R72036c29b8204bca" /><Relationship Type="http://schemas.openxmlformats.org/officeDocument/2006/relationships/slide" Target="/ppt/slides/slide4.xml" Id="Raee2e81c597a42b0" /><Relationship Type="http://schemas.openxmlformats.org/officeDocument/2006/relationships/slide" Target="/ppt/slides/slide5.xml" Id="R00cc7cad2e174e3f" /><Relationship Type="http://schemas.openxmlformats.org/officeDocument/2006/relationships/slide" Target="/ppt/slides/slide6.xml" Id="Re1aa2ab293fe4ef3" /><Relationship Type="http://schemas.openxmlformats.org/officeDocument/2006/relationships/slide" Target="/ppt/slides/slide7.xml" Id="R8bd38dcb95c9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802cd0892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024ea09a3485a" /><Relationship Type="http://schemas.openxmlformats.org/officeDocument/2006/relationships/theme" Target="/ppt/slideMasters/theme/theme1.xml" Id="R8c934d52572a4d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7024ea09a348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0eab90b54c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3552d26ad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5e0a7d61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41d3cce147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5e2cc6c8b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ec7dce6244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eb84b56a447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