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0322a2ae1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c68caf12f4a02"/>
  </p:sldMasterIdLst>
  <p:sldIdLst>
    <p:sldId xmlns:r="http://schemas.openxmlformats.org/officeDocument/2006/relationships" id="256" r:id="Rc990ee543b42465d"/>
    <p:sldId xmlns:r="http://schemas.openxmlformats.org/officeDocument/2006/relationships" id="257" r:id="R46973832a7744b90"/>
    <p:sldId xmlns:r="http://schemas.openxmlformats.org/officeDocument/2006/relationships" id="258" r:id="R3e91efe533b04076"/>
    <p:sldId xmlns:r="http://schemas.openxmlformats.org/officeDocument/2006/relationships" id="259" r:id="R64f8c3280dc44380"/>
    <p:sldId xmlns:r="http://schemas.openxmlformats.org/officeDocument/2006/relationships" id="260" r:id="R112c5f42f5684301"/>
    <p:sldId xmlns:r="http://schemas.openxmlformats.org/officeDocument/2006/relationships" id="261" r:id="Ra5ea1d9978504925"/>
    <p:sldId xmlns:r="http://schemas.openxmlformats.org/officeDocument/2006/relationships" id="262" r:id="R0baf9c9adfd1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c68caf12f4a02" /><Relationship Type="http://schemas.openxmlformats.org/officeDocument/2006/relationships/slide" Target="/ppt/slides/slide1.xml" Id="Rc990ee543b42465d" /><Relationship Type="http://schemas.openxmlformats.org/officeDocument/2006/relationships/slide" Target="/ppt/slides/slide2.xml" Id="R46973832a7744b90" /><Relationship Type="http://schemas.openxmlformats.org/officeDocument/2006/relationships/slide" Target="/ppt/slides/slide3.xml" Id="R3e91efe533b04076" /><Relationship Type="http://schemas.openxmlformats.org/officeDocument/2006/relationships/slide" Target="/ppt/slides/slide4.xml" Id="R64f8c3280dc44380" /><Relationship Type="http://schemas.openxmlformats.org/officeDocument/2006/relationships/slide" Target="/ppt/slides/slide5.xml" Id="R112c5f42f5684301" /><Relationship Type="http://schemas.openxmlformats.org/officeDocument/2006/relationships/slide" Target="/ppt/slides/slide6.xml" Id="Ra5ea1d9978504925" /><Relationship Type="http://schemas.openxmlformats.org/officeDocument/2006/relationships/slide" Target="/ppt/slides/slide7.xml" Id="R0baf9c9adfd1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eb35c7865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cbd61fc2e4d06" /><Relationship Type="http://schemas.openxmlformats.org/officeDocument/2006/relationships/theme" Target="/ppt/slideMasters/theme/theme1.xml" Id="Ra8f8ec31a976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cbd61fc2e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b53963b1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832b3a1f7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a868fba7f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c4756926c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5a08f09c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7fa5ed8b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47b6e55f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