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0bb2edb7f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2df787d044604"/>
  </p:sldMasterIdLst>
  <p:sldIdLst>
    <p:sldId xmlns:r="http://schemas.openxmlformats.org/officeDocument/2006/relationships" id="256" r:id="R3adf41a289174aef"/>
    <p:sldId xmlns:r="http://schemas.openxmlformats.org/officeDocument/2006/relationships" id="257" r:id="R3359616531754f74"/>
    <p:sldId xmlns:r="http://schemas.openxmlformats.org/officeDocument/2006/relationships" id="258" r:id="R19167c8b720c4130"/>
    <p:sldId xmlns:r="http://schemas.openxmlformats.org/officeDocument/2006/relationships" id="259" r:id="R3ebd329168574950"/>
    <p:sldId xmlns:r="http://schemas.openxmlformats.org/officeDocument/2006/relationships" id="260" r:id="R8b609d41be3b4f4c"/>
    <p:sldId xmlns:r="http://schemas.openxmlformats.org/officeDocument/2006/relationships" id="261" r:id="R7cd599b74e9347d7"/>
    <p:sldId xmlns:r="http://schemas.openxmlformats.org/officeDocument/2006/relationships" id="262" r:id="R20b3b4bf2e644f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2df787d044604" /><Relationship Type="http://schemas.openxmlformats.org/officeDocument/2006/relationships/slide" Target="/ppt/slides/slide1.xml" Id="R3adf41a289174aef" /><Relationship Type="http://schemas.openxmlformats.org/officeDocument/2006/relationships/slide" Target="/ppt/slides/slide2.xml" Id="R3359616531754f74" /><Relationship Type="http://schemas.openxmlformats.org/officeDocument/2006/relationships/slide" Target="/ppt/slides/slide3.xml" Id="R19167c8b720c4130" /><Relationship Type="http://schemas.openxmlformats.org/officeDocument/2006/relationships/slide" Target="/ppt/slides/slide4.xml" Id="R3ebd329168574950" /><Relationship Type="http://schemas.openxmlformats.org/officeDocument/2006/relationships/slide" Target="/ppt/slides/slide5.xml" Id="R8b609d41be3b4f4c" /><Relationship Type="http://schemas.openxmlformats.org/officeDocument/2006/relationships/slide" Target="/ppt/slides/slide6.xml" Id="R7cd599b74e9347d7" /><Relationship Type="http://schemas.openxmlformats.org/officeDocument/2006/relationships/slide" Target="/ppt/slides/slide7.xml" Id="R20b3b4bf2e644f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afef23857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b4e53222d4f2a" /><Relationship Type="http://schemas.openxmlformats.org/officeDocument/2006/relationships/theme" Target="/ppt/slideMasters/theme/theme1.xml" Id="R20468157b35d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b4e53222d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09085a7e6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be55269544d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398c90ba8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e2631a9de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8dce557224d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b946c0579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ef3dbd6d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AUGELI LINE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