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d907faaad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c87b2938442bd"/>
  </p:sldMasterIdLst>
  <p:sldIdLst>
    <p:sldId xmlns:r="http://schemas.openxmlformats.org/officeDocument/2006/relationships" id="256" r:id="R959a8420ddaa41a6"/>
    <p:sldId xmlns:r="http://schemas.openxmlformats.org/officeDocument/2006/relationships" id="257" r:id="Rc61fd1530d45496e"/>
    <p:sldId xmlns:r="http://schemas.openxmlformats.org/officeDocument/2006/relationships" id="258" r:id="R869f082923ae43af"/>
    <p:sldId xmlns:r="http://schemas.openxmlformats.org/officeDocument/2006/relationships" id="259" r:id="Rb5448b4924e04334"/>
    <p:sldId xmlns:r="http://schemas.openxmlformats.org/officeDocument/2006/relationships" id="260" r:id="Ra3ff928321c04d4b"/>
    <p:sldId xmlns:r="http://schemas.openxmlformats.org/officeDocument/2006/relationships" id="261" r:id="R009df1fc74244146"/>
    <p:sldId xmlns:r="http://schemas.openxmlformats.org/officeDocument/2006/relationships" id="262" r:id="R163ea7981c00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c87b2938442bd" /><Relationship Type="http://schemas.openxmlformats.org/officeDocument/2006/relationships/slide" Target="/ppt/slides/slide1.xml" Id="R959a8420ddaa41a6" /><Relationship Type="http://schemas.openxmlformats.org/officeDocument/2006/relationships/slide" Target="/ppt/slides/slide2.xml" Id="Rc61fd1530d45496e" /><Relationship Type="http://schemas.openxmlformats.org/officeDocument/2006/relationships/slide" Target="/ppt/slides/slide3.xml" Id="R869f082923ae43af" /><Relationship Type="http://schemas.openxmlformats.org/officeDocument/2006/relationships/slide" Target="/ppt/slides/slide4.xml" Id="Rb5448b4924e04334" /><Relationship Type="http://schemas.openxmlformats.org/officeDocument/2006/relationships/slide" Target="/ppt/slides/slide5.xml" Id="Ra3ff928321c04d4b" /><Relationship Type="http://schemas.openxmlformats.org/officeDocument/2006/relationships/slide" Target="/ppt/slides/slide6.xml" Id="R009df1fc74244146" /><Relationship Type="http://schemas.openxmlformats.org/officeDocument/2006/relationships/slide" Target="/ppt/slides/slide7.xml" Id="R163ea7981c00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9cc81ca51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09449e274782" /><Relationship Type="http://schemas.openxmlformats.org/officeDocument/2006/relationships/theme" Target="/ppt/slideMasters/theme/theme1.xml" Id="R5778fbb8a757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b09449e27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804831f24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6dc68b81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1b83434a9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cd534ef6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26d5b474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3914cd79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2c534d3a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