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cd097f017ce449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454d77a47024003"/>
  </p:sldMasterIdLst>
  <p:sldIdLst>
    <p:sldId xmlns:r="http://schemas.openxmlformats.org/officeDocument/2006/relationships" id="256" r:id="R26bcdadccb9b4552"/>
    <p:sldId xmlns:r="http://schemas.openxmlformats.org/officeDocument/2006/relationships" id="257" r:id="R6bfb658de37b4e3b"/>
    <p:sldId xmlns:r="http://schemas.openxmlformats.org/officeDocument/2006/relationships" id="258" r:id="R34b78d3cede8467f"/>
    <p:sldId xmlns:r="http://schemas.openxmlformats.org/officeDocument/2006/relationships" id="259" r:id="R74800d63eee846f3"/>
    <p:sldId xmlns:r="http://schemas.openxmlformats.org/officeDocument/2006/relationships" id="260" r:id="Rb05abd526fef4cc7"/>
    <p:sldId xmlns:r="http://schemas.openxmlformats.org/officeDocument/2006/relationships" id="261" r:id="R4122f74b4c924a3a"/>
    <p:sldId xmlns:r="http://schemas.openxmlformats.org/officeDocument/2006/relationships" id="262" r:id="Rd02ae3526c3249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54d77a47024003" /><Relationship Type="http://schemas.openxmlformats.org/officeDocument/2006/relationships/slide" Target="/ppt/slides/slide1.xml" Id="R26bcdadccb9b4552" /><Relationship Type="http://schemas.openxmlformats.org/officeDocument/2006/relationships/slide" Target="/ppt/slides/slide2.xml" Id="R6bfb658de37b4e3b" /><Relationship Type="http://schemas.openxmlformats.org/officeDocument/2006/relationships/slide" Target="/ppt/slides/slide3.xml" Id="R34b78d3cede8467f" /><Relationship Type="http://schemas.openxmlformats.org/officeDocument/2006/relationships/slide" Target="/ppt/slides/slide4.xml" Id="R74800d63eee846f3" /><Relationship Type="http://schemas.openxmlformats.org/officeDocument/2006/relationships/slide" Target="/ppt/slides/slide5.xml" Id="Rb05abd526fef4cc7" /><Relationship Type="http://schemas.openxmlformats.org/officeDocument/2006/relationships/slide" Target="/ppt/slides/slide6.xml" Id="R4122f74b4c924a3a" /><Relationship Type="http://schemas.openxmlformats.org/officeDocument/2006/relationships/slide" Target="/ppt/slides/slide7.xml" Id="Rd02ae3526c3249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f5a55ddbd64b3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e3f0e0060e40f6" /><Relationship Type="http://schemas.openxmlformats.org/officeDocument/2006/relationships/theme" Target="/ppt/slideMasters/theme/theme1.xml" Id="R4bb3941667b24a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be3f0e0060e40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26f34da44442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c189e64344469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c417559e244d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0943c0dddb4f6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d644d72fd24e4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8230978654f4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539cca091844e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MALLING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MALLING EIENDOM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−310 952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12 991 526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302 240 467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302 679 256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MOMA INVEST AS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PETIMA INVEST AS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925 591 637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MALLING EIENDOM AS</a:t>
            </a:r>
          </a:p>
        </p:txBody>
      </p:sp>
    </p:spTree>
  </p:cSld>
  <p:clrMapOvr>
    <a:masterClrMapping xmlns:a="http://schemas.openxmlformats.org/drawingml/2006/main"/>
  </p:clrMapOvr>
</p:sld>
</file>