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244d96331543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447d5514aa4334"/>
  </p:sldMasterIdLst>
  <p:sldIdLst>
    <p:sldId xmlns:r="http://schemas.openxmlformats.org/officeDocument/2006/relationships" id="256" r:id="Rb8088030a6614915"/>
    <p:sldId xmlns:r="http://schemas.openxmlformats.org/officeDocument/2006/relationships" id="257" r:id="Rd2a37e6fe143450f"/>
    <p:sldId xmlns:r="http://schemas.openxmlformats.org/officeDocument/2006/relationships" id="258" r:id="R9d7042be0a3c4a78"/>
    <p:sldId xmlns:r="http://schemas.openxmlformats.org/officeDocument/2006/relationships" id="259" r:id="R2fd945c676224f85"/>
    <p:sldId xmlns:r="http://schemas.openxmlformats.org/officeDocument/2006/relationships" id="260" r:id="Rf7b42e8c758a412d"/>
    <p:sldId xmlns:r="http://schemas.openxmlformats.org/officeDocument/2006/relationships" id="261" r:id="Ra0bdf16f9f7a40b2"/>
    <p:sldId xmlns:r="http://schemas.openxmlformats.org/officeDocument/2006/relationships" id="262" r:id="R72fe3b26ddaa41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47d5514aa4334" /><Relationship Type="http://schemas.openxmlformats.org/officeDocument/2006/relationships/slide" Target="/ppt/slides/slide1.xml" Id="Rb8088030a6614915" /><Relationship Type="http://schemas.openxmlformats.org/officeDocument/2006/relationships/slide" Target="/ppt/slides/slide2.xml" Id="Rd2a37e6fe143450f" /><Relationship Type="http://schemas.openxmlformats.org/officeDocument/2006/relationships/slide" Target="/ppt/slides/slide3.xml" Id="R9d7042be0a3c4a78" /><Relationship Type="http://schemas.openxmlformats.org/officeDocument/2006/relationships/slide" Target="/ppt/slides/slide4.xml" Id="R2fd945c676224f85" /><Relationship Type="http://schemas.openxmlformats.org/officeDocument/2006/relationships/slide" Target="/ppt/slides/slide5.xml" Id="Rf7b42e8c758a412d" /><Relationship Type="http://schemas.openxmlformats.org/officeDocument/2006/relationships/slide" Target="/ppt/slides/slide6.xml" Id="Ra0bdf16f9f7a40b2" /><Relationship Type="http://schemas.openxmlformats.org/officeDocument/2006/relationships/slide" Target="/ppt/slides/slide7.xml" Id="R72fe3b26ddaa41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85d38ab0442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f996fb6bb4e99" /><Relationship Type="http://schemas.openxmlformats.org/officeDocument/2006/relationships/theme" Target="/ppt/slideMasters/theme/theme1.xml" Id="R9915d5f639d44f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1f996fb6bb4e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6c12f6edd4d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773430a0543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0b90ea64d4f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36f45b55140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56e4fa79a43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3f46ca4e04f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af64af0ed42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EAS &amp;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EAS &amp; EFTF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13 512 375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13 548 528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ATLE 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Gårdsøyvn.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925 638 102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