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9bc3a564644f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c058895dae467f"/>
  </p:sldMasterIdLst>
  <p:sldIdLst>
    <p:sldId xmlns:r="http://schemas.openxmlformats.org/officeDocument/2006/relationships" id="256" r:id="R4fc8b5535d6444e3"/>
    <p:sldId xmlns:r="http://schemas.openxmlformats.org/officeDocument/2006/relationships" id="257" r:id="R5357af0785ad48c5"/>
    <p:sldId xmlns:r="http://schemas.openxmlformats.org/officeDocument/2006/relationships" id="258" r:id="R12b0121218e14269"/>
    <p:sldId xmlns:r="http://schemas.openxmlformats.org/officeDocument/2006/relationships" id="259" r:id="Rda047419cd644a60"/>
    <p:sldId xmlns:r="http://schemas.openxmlformats.org/officeDocument/2006/relationships" id="260" r:id="R0483b7f23f074653"/>
    <p:sldId xmlns:r="http://schemas.openxmlformats.org/officeDocument/2006/relationships" id="261" r:id="R48579ca87e5d4c2c"/>
    <p:sldId xmlns:r="http://schemas.openxmlformats.org/officeDocument/2006/relationships" id="262" r:id="R919fbfc1a9184c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c058895dae467f" /><Relationship Type="http://schemas.openxmlformats.org/officeDocument/2006/relationships/slide" Target="/ppt/slides/slide1.xml" Id="R4fc8b5535d6444e3" /><Relationship Type="http://schemas.openxmlformats.org/officeDocument/2006/relationships/slide" Target="/ppt/slides/slide2.xml" Id="R5357af0785ad48c5" /><Relationship Type="http://schemas.openxmlformats.org/officeDocument/2006/relationships/slide" Target="/ppt/slides/slide3.xml" Id="R12b0121218e14269" /><Relationship Type="http://schemas.openxmlformats.org/officeDocument/2006/relationships/slide" Target="/ppt/slides/slide4.xml" Id="Rda047419cd644a60" /><Relationship Type="http://schemas.openxmlformats.org/officeDocument/2006/relationships/slide" Target="/ppt/slides/slide5.xml" Id="R0483b7f23f074653" /><Relationship Type="http://schemas.openxmlformats.org/officeDocument/2006/relationships/slide" Target="/ppt/slides/slide6.xml" Id="R48579ca87e5d4c2c" /><Relationship Type="http://schemas.openxmlformats.org/officeDocument/2006/relationships/slide" Target="/ppt/slides/slide7.xml" Id="R919fbfc1a9184c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5ad61b15ba4f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e5ba377f24b9b" /><Relationship Type="http://schemas.openxmlformats.org/officeDocument/2006/relationships/theme" Target="/ppt/slideMasters/theme/theme1.xml" Id="Rfe0e6ab699e740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be5ba377f24b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192af0a404e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a2c04bed64d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b13187eb44b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e39dc65604d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ddc93579a4c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464be2e8640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285e89e7041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LERKENDAL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LERKENDAL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1 434 830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−4 122 685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−9 121 624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−19 012 078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54 178 677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ENGLUND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REV1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SKJÆRA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TRIPLA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Neufeldts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925 687 200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