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3ee215c5e747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30b33295940ba"/>
  </p:sldMasterIdLst>
  <p:sldIdLst>
    <p:sldId xmlns:r="http://schemas.openxmlformats.org/officeDocument/2006/relationships" id="256" r:id="R4efed01722d947dd"/>
    <p:sldId xmlns:r="http://schemas.openxmlformats.org/officeDocument/2006/relationships" id="257" r:id="Raf306017a5b44201"/>
    <p:sldId xmlns:r="http://schemas.openxmlformats.org/officeDocument/2006/relationships" id="258" r:id="R9991fdc00f0b4240"/>
    <p:sldId xmlns:r="http://schemas.openxmlformats.org/officeDocument/2006/relationships" id="259" r:id="R0a4fac984f7a4cfe"/>
    <p:sldId xmlns:r="http://schemas.openxmlformats.org/officeDocument/2006/relationships" id="260" r:id="Rb7d07dbbc2fd48c9"/>
    <p:sldId xmlns:r="http://schemas.openxmlformats.org/officeDocument/2006/relationships" id="261" r:id="R1f9300b675304d23"/>
    <p:sldId xmlns:r="http://schemas.openxmlformats.org/officeDocument/2006/relationships" id="262" r:id="R56a69aa6154b46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30b33295940ba" /><Relationship Type="http://schemas.openxmlformats.org/officeDocument/2006/relationships/slide" Target="/ppt/slides/slide1.xml" Id="R4efed01722d947dd" /><Relationship Type="http://schemas.openxmlformats.org/officeDocument/2006/relationships/slide" Target="/ppt/slides/slide2.xml" Id="Raf306017a5b44201" /><Relationship Type="http://schemas.openxmlformats.org/officeDocument/2006/relationships/slide" Target="/ppt/slides/slide3.xml" Id="R9991fdc00f0b4240" /><Relationship Type="http://schemas.openxmlformats.org/officeDocument/2006/relationships/slide" Target="/ppt/slides/slide4.xml" Id="R0a4fac984f7a4cfe" /><Relationship Type="http://schemas.openxmlformats.org/officeDocument/2006/relationships/slide" Target="/ppt/slides/slide5.xml" Id="Rb7d07dbbc2fd48c9" /><Relationship Type="http://schemas.openxmlformats.org/officeDocument/2006/relationships/slide" Target="/ppt/slides/slide6.xml" Id="R1f9300b675304d23" /><Relationship Type="http://schemas.openxmlformats.org/officeDocument/2006/relationships/slide" Target="/ppt/slides/slide7.xml" Id="R56a69aa6154b46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f76b3452641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9ec5950a94ddb" /><Relationship Type="http://schemas.openxmlformats.org/officeDocument/2006/relationships/theme" Target="/ppt/slideMasters/theme/theme1.xml" Id="R882f922a69ea47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99ec5950a94d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9fb52015243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e83c4ac924d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e159ef3e4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98feb0ea44c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3ae5bfad746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37291027140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878fd5a3c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TONAR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14 562 258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16 248 688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16 399 877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RAMSE KIM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Kim Andre Ramse, Torridalsveien 104C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925 703 842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