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e5b4263c4949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57471dc0c04b62"/>
  </p:sldMasterIdLst>
  <p:sldIdLst>
    <p:sldId xmlns:r="http://schemas.openxmlformats.org/officeDocument/2006/relationships" id="256" r:id="Rf6c8e6e418a84fe0"/>
    <p:sldId xmlns:r="http://schemas.openxmlformats.org/officeDocument/2006/relationships" id="257" r:id="Rab9131e1830d4cf4"/>
    <p:sldId xmlns:r="http://schemas.openxmlformats.org/officeDocument/2006/relationships" id="258" r:id="R707c5d35370c4d8e"/>
    <p:sldId xmlns:r="http://schemas.openxmlformats.org/officeDocument/2006/relationships" id="259" r:id="Rcf5cc0088b1249fc"/>
    <p:sldId xmlns:r="http://schemas.openxmlformats.org/officeDocument/2006/relationships" id="260" r:id="R87733a15e7e34c17"/>
    <p:sldId xmlns:r="http://schemas.openxmlformats.org/officeDocument/2006/relationships" id="261" r:id="R6a274041e34942cf"/>
    <p:sldId xmlns:r="http://schemas.openxmlformats.org/officeDocument/2006/relationships" id="262" r:id="R0acb0e151f3844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7471dc0c04b62" /><Relationship Type="http://schemas.openxmlformats.org/officeDocument/2006/relationships/slide" Target="/ppt/slides/slide1.xml" Id="Rf6c8e6e418a84fe0" /><Relationship Type="http://schemas.openxmlformats.org/officeDocument/2006/relationships/slide" Target="/ppt/slides/slide2.xml" Id="Rab9131e1830d4cf4" /><Relationship Type="http://schemas.openxmlformats.org/officeDocument/2006/relationships/slide" Target="/ppt/slides/slide3.xml" Id="R707c5d35370c4d8e" /><Relationship Type="http://schemas.openxmlformats.org/officeDocument/2006/relationships/slide" Target="/ppt/slides/slide4.xml" Id="Rcf5cc0088b1249fc" /><Relationship Type="http://schemas.openxmlformats.org/officeDocument/2006/relationships/slide" Target="/ppt/slides/slide5.xml" Id="R87733a15e7e34c17" /><Relationship Type="http://schemas.openxmlformats.org/officeDocument/2006/relationships/slide" Target="/ppt/slides/slide6.xml" Id="R6a274041e34942cf" /><Relationship Type="http://schemas.openxmlformats.org/officeDocument/2006/relationships/slide" Target="/ppt/slides/slide7.xml" Id="R0acb0e151f3844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aae3159c349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9e47230b84544" /><Relationship Type="http://schemas.openxmlformats.org/officeDocument/2006/relationships/theme" Target="/ppt/slideMasters/theme/theme1.xml" Id="R030ef51dffc04d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39e47230b845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03dbccfbf47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c107de2ad46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f5467b62c4b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cca9e35fd4f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7a3028ee44c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ad5331e184f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1459a120440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REKNE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REKNE 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527 343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4 307 535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4 844 893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HØYDALSVIK GEIR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925 715 107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