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cbb2593bb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cf21514d54956"/>
  </p:sldMasterIdLst>
  <p:sldIdLst>
    <p:sldId xmlns:r="http://schemas.openxmlformats.org/officeDocument/2006/relationships" id="256" r:id="R554567ad30374f57"/>
    <p:sldId xmlns:r="http://schemas.openxmlformats.org/officeDocument/2006/relationships" id="257" r:id="R02ad5b352e764d46"/>
    <p:sldId xmlns:r="http://schemas.openxmlformats.org/officeDocument/2006/relationships" id="258" r:id="Radeebdc746934cfe"/>
    <p:sldId xmlns:r="http://schemas.openxmlformats.org/officeDocument/2006/relationships" id="259" r:id="R32f1c786695d4fe2"/>
    <p:sldId xmlns:r="http://schemas.openxmlformats.org/officeDocument/2006/relationships" id="260" r:id="Rca129a0f8f8b4f94"/>
    <p:sldId xmlns:r="http://schemas.openxmlformats.org/officeDocument/2006/relationships" id="261" r:id="R5e064c8c1fa64c5a"/>
    <p:sldId xmlns:r="http://schemas.openxmlformats.org/officeDocument/2006/relationships" id="262" r:id="R54cf4402c23e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cf21514d54956" /><Relationship Type="http://schemas.openxmlformats.org/officeDocument/2006/relationships/slide" Target="/ppt/slides/slide1.xml" Id="R554567ad30374f57" /><Relationship Type="http://schemas.openxmlformats.org/officeDocument/2006/relationships/slide" Target="/ppt/slides/slide2.xml" Id="R02ad5b352e764d46" /><Relationship Type="http://schemas.openxmlformats.org/officeDocument/2006/relationships/slide" Target="/ppt/slides/slide3.xml" Id="Radeebdc746934cfe" /><Relationship Type="http://schemas.openxmlformats.org/officeDocument/2006/relationships/slide" Target="/ppt/slides/slide4.xml" Id="R32f1c786695d4fe2" /><Relationship Type="http://schemas.openxmlformats.org/officeDocument/2006/relationships/slide" Target="/ppt/slides/slide5.xml" Id="Rca129a0f8f8b4f94" /><Relationship Type="http://schemas.openxmlformats.org/officeDocument/2006/relationships/slide" Target="/ppt/slides/slide6.xml" Id="R5e064c8c1fa64c5a" /><Relationship Type="http://schemas.openxmlformats.org/officeDocument/2006/relationships/slide" Target="/ppt/slides/slide7.xml" Id="R54cf4402c23e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e116a3726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ebb4a57049db" /><Relationship Type="http://schemas.openxmlformats.org/officeDocument/2006/relationships/theme" Target="/ppt/slideMasters/theme/theme1.xml" Id="R332f3fa10b21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8ebb4a570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f287fc5a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086d27e0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d6b8aaa1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6cc0e055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b1b93579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10e96181c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c0c2716b4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