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fd76c562e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4833732414363"/>
  </p:sldMasterIdLst>
  <p:sldIdLst>
    <p:sldId xmlns:r="http://schemas.openxmlformats.org/officeDocument/2006/relationships" id="256" r:id="R8013ad2e672e475c"/>
    <p:sldId xmlns:r="http://schemas.openxmlformats.org/officeDocument/2006/relationships" id="257" r:id="R7a3810d2fd484ce9"/>
    <p:sldId xmlns:r="http://schemas.openxmlformats.org/officeDocument/2006/relationships" id="258" r:id="Rb69151f761a24f2b"/>
    <p:sldId xmlns:r="http://schemas.openxmlformats.org/officeDocument/2006/relationships" id="259" r:id="Rc62ecf5bf344487a"/>
    <p:sldId xmlns:r="http://schemas.openxmlformats.org/officeDocument/2006/relationships" id="260" r:id="Rfe0b3b7857784e72"/>
    <p:sldId xmlns:r="http://schemas.openxmlformats.org/officeDocument/2006/relationships" id="261" r:id="Rd06c5ebad1f4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4833732414363" /><Relationship Type="http://schemas.openxmlformats.org/officeDocument/2006/relationships/slide" Target="/ppt/slides/slide1.xml" Id="R8013ad2e672e475c" /><Relationship Type="http://schemas.openxmlformats.org/officeDocument/2006/relationships/slide" Target="/ppt/slides/slide2.xml" Id="R7a3810d2fd484ce9" /><Relationship Type="http://schemas.openxmlformats.org/officeDocument/2006/relationships/slide" Target="/ppt/slides/slide3.xml" Id="Rb69151f761a24f2b" /><Relationship Type="http://schemas.openxmlformats.org/officeDocument/2006/relationships/slide" Target="/ppt/slides/slide4.xml" Id="Rc62ecf5bf344487a" /><Relationship Type="http://schemas.openxmlformats.org/officeDocument/2006/relationships/slide" Target="/ppt/slides/slide5.xml" Id="Rfe0b3b7857784e72" /><Relationship Type="http://schemas.openxmlformats.org/officeDocument/2006/relationships/slide" Target="/ppt/slides/slide6.xml" Id="Rd06c5ebad1f4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52e418db2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748dfa2a94ed2" /><Relationship Type="http://schemas.openxmlformats.org/officeDocument/2006/relationships/theme" Target="/ppt/slideMasters/theme/theme1.xml" Id="Rc166ea3d405846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748dfa2a9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b613a006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f4084f885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531002038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027876a7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8eb673834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2298f457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MODUM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MODUM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128 409 769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2 471 713 330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2 599 449 201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MODUM</a:t>
            </a:r>
          </a:p>
        </p:txBody>
      </p:sp>
    </p:spTree>
  </p:cSld>
  <p:clrMapOvr>
    <a:masterClrMapping xmlns:a="http://schemas.openxmlformats.org/drawingml/2006/main"/>
  </p:clrMapOvr>
</p:sld>
</file>