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d13cec3d9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b9d2d357a4a0a"/>
  </p:sldMasterIdLst>
  <p:sldIdLst>
    <p:sldId xmlns:r="http://schemas.openxmlformats.org/officeDocument/2006/relationships" id="256" r:id="R0d7fd76d79854384"/>
    <p:sldId xmlns:r="http://schemas.openxmlformats.org/officeDocument/2006/relationships" id="257" r:id="R4820eb061aa446b7"/>
    <p:sldId xmlns:r="http://schemas.openxmlformats.org/officeDocument/2006/relationships" id="258" r:id="Re89f200f3bbe40e8"/>
    <p:sldId xmlns:r="http://schemas.openxmlformats.org/officeDocument/2006/relationships" id="259" r:id="R866fc689d22e463c"/>
    <p:sldId xmlns:r="http://schemas.openxmlformats.org/officeDocument/2006/relationships" id="260" r:id="Rdfe5aed77d6042e9"/>
    <p:sldId xmlns:r="http://schemas.openxmlformats.org/officeDocument/2006/relationships" id="261" r:id="R1a275cd57f1c44b3"/>
    <p:sldId xmlns:r="http://schemas.openxmlformats.org/officeDocument/2006/relationships" id="262" r:id="Rc4f04e8bc931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b9d2d357a4a0a" /><Relationship Type="http://schemas.openxmlformats.org/officeDocument/2006/relationships/slide" Target="/ppt/slides/slide1.xml" Id="R0d7fd76d79854384" /><Relationship Type="http://schemas.openxmlformats.org/officeDocument/2006/relationships/slide" Target="/ppt/slides/slide2.xml" Id="R4820eb061aa446b7" /><Relationship Type="http://schemas.openxmlformats.org/officeDocument/2006/relationships/slide" Target="/ppt/slides/slide3.xml" Id="Re89f200f3bbe40e8" /><Relationship Type="http://schemas.openxmlformats.org/officeDocument/2006/relationships/slide" Target="/ppt/slides/slide4.xml" Id="R866fc689d22e463c" /><Relationship Type="http://schemas.openxmlformats.org/officeDocument/2006/relationships/slide" Target="/ppt/slides/slide5.xml" Id="Rdfe5aed77d6042e9" /><Relationship Type="http://schemas.openxmlformats.org/officeDocument/2006/relationships/slide" Target="/ppt/slides/slide6.xml" Id="R1a275cd57f1c44b3" /><Relationship Type="http://schemas.openxmlformats.org/officeDocument/2006/relationships/slide" Target="/ppt/slides/slide7.xml" Id="Rc4f04e8bc931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e7a9ea4f7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240ed3b24a6a" /><Relationship Type="http://schemas.openxmlformats.org/officeDocument/2006/relationships/theme" Target="/ppt/slideMasters/theme/theme1.xml" Id="Rb490b7b10c06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e240ed3b2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49714aac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628c3b45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c7b932e8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8d2dbaa1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aac8db4f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8054addeb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bec2d624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