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4cd6bf5d4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cc5eacd254d8f"/>
  </p:sldMasterIdLst>
  <p:sldIdLst>
    <p:sldId xmlns:r="http://schemas.openxmlformats.org/officeDocument/2006/relationships" id="256" r:id="R6a5fe16a6ce549af"/>
    <p:sldId xmlns:r="http://schemas.openxmlformats.org/officeDocument/2006/relationships" id="257" r:id="Rd783661029fc4090"/>
    <p:sldId xmlns:r="http://schemas.openxmlformats.org/officeDocument/2006/relationships" id="258" r:id="Re03c71b4e6344d20"/>
    <p:sldId xmlns:r="http://schemas.openxmlformats.org/officeDocument/2006/relationships" id="259" r:id="Re8b534552e86486e"/>
    <p:sldId xmlns:r="http://schemas.openxmlformats.org/officeDocument/2006/relationships" id="260" r:id="Rc5466cade42b4166"/>
    <p:sldId xmlns:r="http://schemas.openxmlformats.org/officeDocument/2006/relationships" id="261" r:id="R5b97e50477fd414b"/>
    <p:sldId xmlns:r="http://schemas.openxmlformats.org/officeDocument/2006/relationships" id="262" r:id="Reae7c1bef95e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cc5eacd254d8f" /><Relationship Type="http://schemas.openxmlformats.org/officeDocument/2006/relationships/slide" Target="/ppt/slides/slide1.xml" Id="R6a5fe16a6ce549af" /><Relationship Type="http://schemas.openxmlformats.org/officeDocument/2006/relationships/slide" Target="/ppt/slides/slide2.xml" Id="Rd783661029fc4090" /><Relationship Type="http://schemas.openxmlformats.org/officeDocument/2006/relationships/slide" Target="/ppt/slides/slide3.xml" Id="Re03c71b4e6344d20" /><Relationship Type="http://schemas.openxmlformats.org/officeDocument/2006/relationships/slide" Target="/ppt/slides/slide4.xml" Id="Re8b534552e86486e" /><Relationship Type="http://schemas.openxmlformats.org/officeDocument/2006/relationships/slide" Target="/ppt/slides/slide5.xml" Id="Rc5466cade42b4166" /><Relationship Type="http://schemas.openxmlformats.org/officeDocument/2006/relationships/slide" Target="/ppt/slides/slide6.xml" Id="R5b97e50477fd414b" /><Relationship Type="http://schemas.openxmlformats.org/officeDocument/2006/relationships/slide" Target="/ppt/slides/slide7.xml" Id="Reae7c1bef95e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3fc6b3011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3bedcaa14576" /><Relationship Type="http://schemas.openxmlformats.org/officeDocument/2006/relationships/theme" Target="/ppt/slideMasters/theme/theme1.xml" Id="Re563aa52685e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c3bedcaa1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df8be6ebb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beb216712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2d1e9e39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310aa82aa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717ce707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75b0076fd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ffc2705af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ENDRE OLAV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SIRI H OLSEN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925 821 586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SE AS</a:t>
            </a:r>
          </a:p>
        </p:txBody>
      </p:sp>
    </p:spTree>
  </p:cSld>
  <p:clrMapOvr>
    <a:masterClrMapping xmlns:a="http://schemas.openxmlformats.org/drawingml/2006/main"/>
  </p:clrMapOvr>
</p:sld>
</file>