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42cb3adb2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59b20f86dd473a"/>
  </p:sldMasterIdLst>
  <p:sldIdLst>
    <p:sldId xmlns:r="http://schemas.openxmlformats.org/officeDocument/2006/relationships" id="256" r:id="R1205769e1d774ef5"/>
    <p:sldId xmlns:r="http://schemas.openxmlformats.org/officeDocument/2006/relationships" id="257" r:id="Rc848038f51d942cf"/>
    <p:sldId xmlns:r="http://schemas.openxmlformats.org/officeDocument/2006/relationships" id="258" r:id="R2806636a891f4c7d"/>
    <p:sldId xmlns:r="http://schemas.openxmlformats.org/officeDocument/2006/relationships" id="259" r:id="Rcb28ad90d5c64676"/>
    <p:sldId xmlns:r="http://schemas.openxmlformats.org/officeDocument/2006/relationships" id="260" r:id="Re560d295d8044112"/>
    <p:sldId xmlns:r="http://schemas.openxmlformats.org/officeDocument/2006/relationships" id="261" r:id="R7b931492521a460e"/>
    <p:sldId xmlns:r="http://schemas.openxmlformats.org/officeDocument/2006/relationships" id="262" r:id="R942aaffb404f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9b20f86dd473a" /><Relationship Type="http://schemas.openxmlformats.org/officeDocument/2006/relationships/slide" Target="/ppt/slides/slide1.xml" Id="R1205769e1d774ef5" /><Relationship Type="http://schemas.openxmlformats.org/officeDocument/2006/relationships/slide" Target="/ppt/slides/slide2.xml" Id="Rc848038f51d942cf" /><Relationship Type="http://schemas.openxmlformats.org/officeDocument/2006/relationships/slide" Target="/ppt/slides/slide3.xml" Id="R2806636a891f4c7d" /><Relationship Type="http://schemas.openxmlformats.org/officeDocument/2006/relationships/slide" Target="/ppt/slides/slide4.xml" Id="Rcb28ad90d5c64676" /><Relationship Type="http://schemas.openxmlformats.org/officeDocument/2006/relationships/slide" Target="/ppt/slides/slide5.xml" Id="Re560d295d8044112" /><Relationship Type="http://schemas.openxmlformats.org/officeDocument/2006/relationships/slide" Target="/ppt/slides/slide6.xml" Id="R7b931492521a460e" /><Relationship Type="http://schemas.openxmlformats.org/officeDocument/2006/relationships/slide" Target="/ppt/slides/slide7.xml" Id="R942aaffb404f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faaac91df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8b7677dd4fa1" /><Relationship Type="http://schemas.openxmlformats.org/officeDocument/2006/relationships/theme" Target="/ppt/slideMasters/theme/theme1.xml" Id="R9ce095d718b4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a8b7677dd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95f47340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760ea23c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2825862e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ae412841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7270d078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f86f476e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3a39c206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