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666b2a02244a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cce35b4daa4bac"/>
  </p:sldMasterIdLst>
  <p:sldIdLst>
    <p:sldId xmlns:r="http://schemas.openxmlformats.org/officeDocument/2006/relationships" id="256" r:id="R3995c30a4c624570"/>
    <p:sldId xmlns:r="http://schemas.openxmlformats.org/officeDocument/2006/relationships" id="257" r:id="Rafae7a57240548d3"/>
    <p:sldId xmlns:r="http://schemas.openxmlformats.org/officeDocument/2006/relationships" id="258" r:id="Rd82ed7887b814e06"/>
    <p:sldId xmlns:r="http://schemas.openxmlformats.org/officeDocument/2006/relationships" id="259" r:id="R11c9e662084741eb"/>
    <p:sldId xmlns:r="http://schemas.openxmlformats.org/officeDocument/2006/relationships" id="260" r:id="Rda67612eb8fc4161"/>
    <p:sldId xmlns:r="http://schemas.openxmlformats.org/officeDocument/2006/relationships" id="261" r:id="R4e46b6255fe749ba"/>
    <p:sldId xmlns:r="http://schemas.openxmlformats.org/officeDocument/2006/relationships" id="262" r:id="Rc056d394005948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cce35b4daa4bac" /><Relationship Type="http://schemas.openxmlformats.org/officeDocument/2006/relationships/slide" Target="/ppt/slides/slide1.xml" Id="R3995c30a4c624570" /><Relationship Type="http://schemas.openxmlformats.org/officeDocument/2006/relationships/slide" Target="/ppt/slides/slide2.xml" Id="Rafae7a57240548d3" /><Relationship Type="http://schemas.openxmlformats.org/officeDocument/2006/relationships/slide" Target="/ppt/slides/slide3.xml" Id="Rd82ed7887b814e06" /><Relationship Type="http://schemas.openxmlformats.org/officeDocument/2006/relationships/slide" Target="/ppt/slides/slide4.xml" Id="R11c9e662084741eb" /><Relationship Type="http://schemas.openxmlformats.org/officeDocument/2006/relationships/slide" Target="/ppt/slides/slide5.xml" Id="Rda67612eb8fc4161" /><Relationship Type="http://schemas.openxmlformats.org/officeDocument/2006/relationships/slide" Target="/ppt/slides/slide6.xml" Id="R4e46b6255fe749ba" /><Relationship Type="http://schemas.openxmlformats.org/officeDocument/2006/relationships/slide" Target="/ppt/slides/slide7.xml" Id="Rc056d394005948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a9c3e6d45f46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13cc4202f4dcc" /><Relationship Type="http://schemas.openxmlformats.org/officeDocument/2006/relationships/theme" Target="/ppt/slideMasters/theme/theme1.xml" Id="R7397d9cf32404c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413cc4202f4d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8febcb21845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640aea21e44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cfb954fd347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ae78b235d4a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ad36f957b45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8048474e44c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bc7aff11f4a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JEIB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JEIB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JEIB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JEIB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JEIB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JEIB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1 447 329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105 466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528 441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1 171 352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2 002 062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JEIB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HAALAND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JEIB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Nygårdsbakken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4044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925 836 044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JEIB AS</a:t>
            </a:r>
          </a:p>
        </p:txBody>
      </p:sp>
    </p:spTree>
  </p:cSld>
  <p:clrMapOvr>
    <a:masterClrMapping xmlns:a="http://schemas.openxmlformats.org/drawingml/2006/main"/>
  </p:clrMapOvr>
</p:sld>
</file>