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275a0a857048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eb5da02f1b444f"/>
  </p:sldMasterIdLst>
  <p:sldIdLst>
    <p:sldId xmlns:r="http://schemas.openxmlformats.org/officeDocument/2006/relationships" id="256" r:id="Re8db0ef2c93f4933"/>
    <p:sldId xmlns:r="http://schemas.openxmlformats.org/officeDocument/2006/relationships" id="257" r:id="R84ddaa7135f2468d"/>
    <p:sldId xmlns:r="http://schemas.openxmlformats.org/officeDocument/2006/relationships" id="258" r:id="R3a551bd35e0745cd"/>
    <p:sldId xmlns:r="http://schemas.openxmlformats.org/officeDocument/2006/relationships" id="259" r:id="R9db472ee538a4502"/>
    <p:sldId xmlns:r="http://schemas.openxmlformats.org/officeDocument/2006/relationships" id="260" r:id="R677fe599f32441e2"/>
    <p:sldId xmlns:r="http://schemas.openxmlformats.org/officeDocument/2006/relationships" id="261" r:id="R34c88a05409e494a"/>
    <p:sldId xmlns:r="http://schemas.openxmlformats.org/officeDocument/2006/relationships" id="262" r:id="R0e9ec86aea444d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eb5da02f1b444f" /><Relationship Type="http://schemas.openxmlformats.org/officeDocument/2006/relationships/slide" Target="/ppt/slides/slide1.xml" Id="Re8db0ef2c93f4933" /><Relationship Type="http://schemas.openxmlformats.org/officeDocument/2006/relationships/slide" Target="/ppt/slides/slide2.xml" Id="R84ddaa7135f2468d" /><Relationship Type="http://schemas.openxmlformats.org/officeDocument/2006/relationships/slide" Target="/ppt/slides/slide3.xml" Id="R3a551bd35e0745cd" /><Relationship Type="http://schemas.openxmlformats.org/officeDocument/2006/relationships/slide" Target="/ppt/slides/slide4.xml" Id="R9db472ee538a4502" /><Relationship Type="http://schemas.openxmlformats.org/officeDocument/2006/relationships/slide" Target="/ppt/slides/slide5.xml" Id="R677fe599f32441e2" /><Relationship Type="http://schemas.openxmlformats.org/officeDocument/2006/relationships/slide" Target="/ppt/slides/slide6.xml" Id="R34c88a05409e494a" /><Relationship Type="http://schemas.openxmlformats.org/officeDocument/2006/relationships/slide" Target="/ppt/slides/slide7.xml" Id="R0e9ec86aea444d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906b72f3724d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e91972db34aa7" /><Relationship Type="http://schemas.openxmlformats.org/officeDocument/2006/relationships/theme" Target="/ppt/slideMasters/theme/theme1.xml" Id="R75b6a26e6d0344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0e91972db34a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0d5ed711641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f18937c094a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4217030bb44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3317d3ec74d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c7fc985344b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e601f663544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94305144144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OFFSHORE WIND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−1 932 874 000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133 101 000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592 978 000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MAINSTREAM RENEWABLE POWER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