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3db9270c5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82410f2c94de6"/>
  </p:sldMasterIdLst>
  <p:sldIdLst>
    <p:sldId xmlns:r="http://schemas.openxmlformats.org/officeDocument/2006/relationships" id="256" r:id="Ra2d4cecd5e2546e7"/>
    <p:sldId xmlns:r="http://schemas.openxmlformats.org/officeDocument/2006/relationships" id="257" r:id="Re283fe614345461d"/>
    <p:sldId xmlns:r="http://schemas.openxmlformats.org/officeDocument/2006/relationships" id="258" r:id="Rba8beb3a9de04084"/>
    <p:sldId xmlns:r="http://schemas.openxmlformats.org/officeDocument/2006/relationships" id="259" r:id="R39543c0a2ff543b5"/>
    <p:sldId xmlns:r="http://schemas.openxmlformats.org/officeDocument/2006/relationships" id="260" r:id="R69b5089f9b2c43ea"/>
    <p:sldId xmlns:r="http://schemas.openxmlformats.org/officeDocument/2006/relationships" id="261" r:id="R33047647ba9b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82410f2c94de6" /><Relationship Type="http://schemas.openxmlformats.org/officeDocument/2006/relationships/slide" Target="/ppt/slides/slide1.xml" Id="Ra2d4cecd5e2546e7" /><Relationship Type="http://schemas.openxmlformats.org/officeDocument/2006/relationships/slide" Target="/ppt/slides/slide2.xml" Id="Re283fe614345461d" /><Relationship Type="http://schemas.openxmlformats.org/officeDocument/2006/relationships/slide" Target="/ppt/slides/slide3.xml" Id="Rba8beb3a9de04084" /><Relationship Type="http://schemas.openxmlformats.org/officeDocument/2006/relationships/slide" Target="/ppt/slides/slide4.xml" Id="R39543c0a2ff543b5" /><Relationship Type="http://schemas.openxmlformats.org/officeDocument/2006/relationships/slide" Target="/ppt/slides/slide5.xml" Id="R69b5089f9b2c43ea" /><Relationship Type="http://schemas.openxmlformats.org/officeDocument/2006/relationships/slide" Target="/ppt/slides/slide6.xml" Id="R33047647ba9b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71648d479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796f7c5844e4" /><Relationship Type="http://schemas.openxmlformats.org/officeDocument/2006/relationships/theme" Target="/ppt/slideMasters/theme/theme1.xml" Id="R1336d25fe3bc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b796f7c58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57cea15b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18532aa5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c3d76f49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6dfd9d89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a995f2b8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c8679c3c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