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4344d3547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d8cb2e15f4bf7"/>
  </p:sldMasterIdLst>
  <p:sldIdLst>
    <p:sldId xmlns:r="http://schemas.openxmlformats.org/officeDocument/2006/relationships" id="256" r:id="R90dfa02070a04a1c"/>
    <p:sldId xmlns:r="http://schemas.openxmlformats.org/officeDocument/2006/relationships" id="257" r:id="R89ef0b3214514120"/>
    <p:sldId xmlns:r="http://schemas.openxmlformats.org/officeDocument/2006/relationships" id="258" r:id="Rdae265bee57b4186"/>
    <p:sldId xmlns:r="http://schemas.openxmlformats.org/officeDocument/2006/relationships" id="259" r:id="Ra13411d81b3e408e"/>
    <p:sldId xmlns:r="http://schemas.openxmlformats.org/officeDocument/2006/relationships" id="260" r:id="Rf08e8cb76a6643b3"/>
    <p:sldId xmlns:r="http://schemas.openxmlformats.org/officeDocument/2006/relationships" id="261" r:id="Rd3105684e9d3432d"/>
    <p:sldId xmlns:r="http://schemas.openxmlformats.org/officeDocument/2006/relationships" id="262" r:id="Rb944af6f9863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d8cb2e15f4bf7" /><Relationship Type="http://schemas.openxmlformats.org/officeDocument/2006/relationships/slide" Target="/ppt/slides/slide1.xml" Id="R90dfa02070a04a1c" /><Relationship Type="http://schemas.openxmlformats.org/officeDocument/2006/relationships/slide" Target="/ppt/slides/slide2.xml" Id="R89ef0b3214514120" /><Relationship Type="http://schemas.openxmlformats.org/officeDocument/2006/relationships/slide" Target="/ppt/slides/slide3.xml" Id="Rdae265bee57b4186" /><Relationship Type="http://schemas.openxmlformats.org/officeDocument/2006/relationships/slide" Target="/ppt/slides/slide4.xml" Id="Ra13411d81b3e408e" /><Relationship Type="http://schemas.openxmlformats.org/officeDocument/2006/relationships/slide" Target="/ppt/slides/slide5.xml" Id="Rf08e8cb76a6643b3" /><Relationship Type="http://schemas.openxmlformats.org/officeDocument/2006/relationships/slide" Target="/ppt/slides/slide6.xml" Id="Rd3105684e9d3432d" /><Relationship Type="http://schemas.openxmlformats.org/officeDocument/2006/relationships/slide" Target="/ppt/slides/slide7.xml" Id="Rb944af6f9863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e5e44e596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aa1efe38d4a88" /><Relationship Type="http://schemas.openxmlformats.org/officeDocument/2006/relationships/theme" Target="/ppt/slideMasters/theme/theme1.xml" Id="R683925b01fab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aa1efe38d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886dd017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1c126a105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b8ee092c8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f9eb4b2fc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9b65d9de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6354ad64d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6d0c1b74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