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645a79702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75a13feec4fb5"/>
  </p:sldMasterIdLst>
  <p:sldIdLst>
    <p:sldId xmlns:r="http://schemas.openxmlformats.org/officeDocument/2006/relationships" id="256" r:id="R34a43f8f05444d26"/>
    <p:sldId xmlns:r="http://schemas.openxmlformats.org/officeDocument/2006/relationships" id="257" r:id="Rc51f86a838dd4667"/>
    <p:sldId xmlns:r="http://schemas.openxmlformats.org/officeDocument/2006/relationships" id="258" r:id="R41c2522a6edd4b69"/>
    <p:sldId xmlns:r="http://schemas.openxmlformats.org/officeDocument/2006/relationships" id="259" r:id="R356ae7a76f7148b3"/>
    <p:sldId xmlns:r="http://schemas.openxmlformats.org/officeDocument/2006/relationships" id="260" r:id="R8ff143f0792849ec"/>
    <p:sldId xmlns:r="http://schemas.openxmlformats.org/officeDocument/2006/relationships" id="261" r:id="R3f53850335f8426f"/>
    <p:sldId xmlns:r="http://schemas.openxmlformats.org/officeDocument/2006/relationships" id="262" r:id="Rc313ae45cef4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75a13feec4fb5" /><Relationship Type="http://schemas.openxmlformats.org/officeDocument/2006/relationships/slide" Target="/ppt/slides/slide1.xml" Id="R34a43f8f05444d26" /><Relationship Type="http://schemas.openxmlformats.org/officeDocument/2006/relationships/slide" Target="/ppt/slides/slide2.xml" Id="Rc51f86a838dd4667" /><Relationship Type="http://schemas.openxmlformats.org/officeDocument/2006/relationships/slide" Target="/ppt/slides/slide3.xml" Id="R41c2522a6edd4b69" /><Relationship Type="http://schemas.openxmlformats.org/officeDocument/2006/relationships/slide" Target="/ppt/slides/slide4.xml" Id="R356ae7a76f7148b3" /><Relationship Type="http://schemas.openxmlformats.org/officeDocument/2006/relationships/slide" Target="/ppt/slides/slide5.xml" Id="R8ff143f0792849ec" /><Relationship Type="http://schemas.openxmlformats.org/officeDocument/2006/relationships/slide" Target="/ppt/slides/slide6.xml" Id="R3f53850335f8426f" /><Relationship Type="http://schemas.openxmlformats.org/officeDocument/2006/relationships/slide" Target="/ppt/slides/slide7.xml" Id="Rc313ae45cef4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85b54b76e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da58c912741cb" /><Relationship Type="http://schemas.openxmlformats.org/officeDocument/2006/relationships/theme" Target="/ppt/slideMasters/theme/theme1.xml" Id="R97e835a83944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da58c9127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4610edc9c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205c425ab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4b238f59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edb84a07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d33bcd43e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ae7643585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9c669e90b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