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5abbc7491fb48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2a93082c6ea4a89"/>
  </p:sldMasterIdLst>
  <p:sldIdLst>
    <p:sldId xmlns:r="http://schemas.openxmlformats.org/officeDocument/2006/relationships" id="256" r:id="R92efc3f5e3a842d1"/>
    <p:sldId xmlns:r="http://schemas.openxmlformats.org/officeDocument/2006/relationships" id="257" r:id="Rfaf8f0c4678f40df"/>
    <p:sldId xmlns:r="http://schemas.openxmlformats.org/officeDocument/2006/relationships" id="258" r:id="R3ff50027baae4017"/>
    <p:sldId xmlns:r="http://schemas.openxmlformats.org/officeDocument/2006/relationships" id="259" r:id="Re197224d1e914332"/>
    <p:sldId xmlns:r="http://schemas.openxmlformats.org/officeDocument/2006/relationships" id="260" r:id="R72037d7c29b84081"/>
    <p:sldId xmlns:r="http://schemas.openxmlformats.org/officeDocument/2006/relationships" id="261" r:id="R75126d99b2f94f57"/>
    <p:sldId xmlns:r="http://schemas.openxmlformats.org/officeDocument/2006/relationships" id="262" r:id="R4a4a41ccb1e648e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a93082c6ea4a89" /><Relationship Type="http://schemas.openxmlformats.org/officeDocument/2006/relationships/slide" Target="/ppt/slides/slide1.xml" Id="R92efc3f5e3a842d1" /><Relationship Type="http://schemas.openxmlformats.org/officeDocument/2006/relationships/slide" Target="/ppt/slides/slide2.xml" Id="Rfaf8f0c4678f40df" /><Relationship Type="http://schemas.openxmlformats.org/officeDocument/2006/relationships/slide" Target="/ppt/slides/slide3.xml" Id="R3ff50027baae4017" /><Relationship Type="http://schemas.openxmlformats.org/officeDocument/2006/relationships/slide" Target="/ppt/slides/slide4.xml" Id="Re197224d1e914332" /><Relationship Type="http://schemas.openxmlformats.org/officeDocument/2006/relationships/slide" Target="/ppt/slides/slide5.xml" Id="R72037d7c29b84081" /><Relationship Type="http://schemas.openxmlformats.org/officeDocument/2006/relationships/slide" Target="/ppt/slides/slide6.xml" Id="R75126d99b2f94f57" /><Relationship Type="http://schemas.openxmlformats.org/officeDocument/2006/relationships/slide" Target="/ppt/slides/slide7.xml" Id="R4a4a41ccb1e648e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ef5f3cafb14b1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69874cddcc47ad" /><Relationship Type="http://schemas.openxmlformats.org/officeDocument/2006/relationships/theme" Target="/ppt/slideMasters/theme/theme1.xml" Id="Rb97340cb10f843c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769874cddcc47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1f0603dc674f2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3c9f801463440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361d49319e487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69bcfb8e584d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74bd984dab48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a8431e09414f1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f25891be0d471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NORMEAT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NORMEAT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NORMEAT HOLDING AS ble etablert [år] og holder til i Paradis.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NORMEAT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NORMEAT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NORMEAT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459 665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242 107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17 032 423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152 379 367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152 807 545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NORMEAT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JAKOB BRYNJULFSEN KVALHEIM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NORMEAT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Tveiteråsvegen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5232 Paradis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925 974 331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NORMEAT HOLDING AS</a:t>
            </a:r>
          </a:p>
        </p:txBody>
      </p:sp>
    </p:spTree>
  </p:cSld>
  <p:clrMapOvr>
    <a:masterClrMapping xmlns:a="http://schemas.openxmlformats.org/drawingml/2006/main"/>
  </p:clrMapOvr>
</p:sld>
</file>