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da1546f01f4f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a16735680148a2"/>
  </p:sldMasterIdLst>
  <p:sldIdLst>
    <p:sldId xmlns:r="http://schemas.openxmlformats.org/officeDocument/2006/relationships" id="256" r:id="R25fc547fa2db4aae"/>
    <p:sldId xmlns:r="http://schemas.openxmlformats.org/officeDocument/2006/relationships" id="257" r:id="Re62c33467b354023"/>
    <p:sldId xmlns:r="http://schemas.openxmlformats.org/officeDocument/2006/relationships" id="258" r:id="R3edb5e7357e34c69"/>
    <p:sldId xmlns:r="http://schemas.openxmlformats.org/officeDocument/2006/relationships" id="259" r:id="Raafdc2d8c2914498"/>
    <p:sldId xmlns:r="http://schemas.openxmlformats.org/officeDocument/2006/relationships" id="260" r:id="R160c7eeb9e2548d7"/>
    <p:sldId xmlns:r="http://schemas.openxmlformats.org/officeDocument/2006/relationships" id="261" r:id="Ra56b78dcbd5c47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a16735680148a2" /><Relationship Type="http://schemas.openxmlformats.org/officeDocument/2006/relationships/slide" Target="/ppt/slides/slide1.xml" Id="R25fc547fa2db4aae" /><Relationship Type="http://schemas.openxmlformats.org/officeDocument/2006/relationships/slide" Target="/ppt/slides/slide2.xml" Id="Re62c33467b354023" /><Relationship Type="http://schemas.openxmlformats.org/officeDocument/2006/relationships/slide" Target="/ppt/slides/slide3.xml" Id="R3edb5e7357e34c69" /><Relationship Type="http://schemas.openxmlformats.org/officeDocument/2006/relationships/slide" Target="/ppt/slides/slide4.xml" Id="Raafdc2d8c2914498" /><Relationship Type="http://schemas.openxmlformats.org/officeDocument/2006/relationships/slide" Target="/ppt/slides/slide5.xml" Id="R160c7eeb9e2548d7" /><Relationship Type="http://schemas.openxmlformats.org/officeDocument/2006/relationships/slide" Target="/ppt/slides/slide6.xml" Id="Ra56b78dcbd5c47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7e4c3e2f748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8cbe603b54679" /><Relationship Type="http://schemas.openxmlformats.org/officeDocument/2006/relationships/theme" Target="/ppt/slideMasters/theme/theme1.xml" Id="R09315c43f63b49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78cbe603b546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b28ed957841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373b38c1547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3158f962947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99025042942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345890ccf49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28ad80c734e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HELMERS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925 984 094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