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8131ef0c99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df2fdb454480a"/>
  </p:sldMasterIdLst>
  <p:sldIdLst>
    <p:sldId xmlns:r="http://schemas.openxmlformats.org/officeDocument/2006/relationships" id="256" r:id="R9889c8ecbf934b0b"/>
    <p:sldId xmlns:r="http://schemas.openxmlformats.org/officeDocument/2006/relationships" id="257" r:id="Rf4633181cd294241"/>
    <p:sldId xmlns:r="http://schemas.openxmlformats.org/officeDocument/2006/relationships" id="258" r:id="Rd3069cdca0ae49c8"/>
    <p:sldId xmlns:r="http://schemas.openxmlformats.org/officeDocument/2006/relationships" id="259" r:id="R95e18dab467a4828"/>
    <p:sldId xmlns:r="http://schemas.openxmlformats.org/officeDocument/2006/relationships" id="260" r:id="R1ad8a4a1c68e493a"/>
    <p:sldId xmlns:r="http://schemas.openxmlformats.org/officeDocument/2006/relationships" id="261" r:id="R07807ea74ff044fc"/>
    <p:sldId xmlns:r="http://schemas.openxmlformats.org/officeDocument/2006/relationships" id="262" r:id="Raffc81643fb840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df2fdb454480a" /><Relationship Type="http://schemas.openxmlformats.org/officeDocument/2006/relationships/slide" Target="/ppt/slides/slide1.xml" Id="R9889c8ecbf934b0b" /><Relationship Type="http://schemas.openxmlformats.org/officeDocument/2006/relationships/slide" Target="/ppt/slides/slide2.xml" Id="Rf4633181cd294241" /><Relationship Type="http://schemas.openxmlformats.org/officeDocument/2006/relationships/slide" Target="/ppt/slides/slide3.xml" Id="Rd3069cdca0ae49c8" /><Relationship Type="http://schemas.openxmlformats.org/officeDocument/2006/relationships/slide" Target="/ppt/slides/slide4.xml" Id="R95e18dab467a4828" /><Relationship Type="http://schemas.openxmlformats.org/officeDocument/2006/relationships/slide" Target="/ppt/slides/slide5.xml" Id="R1ad8a4a1c68e493a" /><Relationship Type="http://schemas.openxmlformats.org/officeDocument/2006/relationships/slide" Target="/ppt/slides/slide6.xml" Id="R07807ea74ff044fc" /><Relationship Type="http://schemas.openxmlformats.org/officeDocument/2006/relationships/slide" Target="/ppt/slides/slide7.xml" Id="Raffc81643fb840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bc93ef8e3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d96ee97d74f41" /><Relationship Type="http://schemas.openxmlformats.org/officeDocument/2006/relationships/theme" Target="/ppt/slideMasters/theme/theme1.xml" Id="R58da1ec8aa19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d96ee97d7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47115942e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878621105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59ea3d024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65f5df40f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7e90e61e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d2abdab6e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3fb597959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20 980 003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113 397 082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133 495 524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