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2490ea7da444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d377ce154d4920"/>
  </p:sldMasterIdLst>
  <p:sldIdLst>
    <p:sldId xmlns:r="http://schemas.openxmlformats.org/officeDocument/2006/relationships" id="256" r:id="Ra1e90ada03c0472c"/>
    <p:sldId xmlns:r="http://schemas.openxmlformats.org/officeDocument/2006/relationships" id="257" r:id="R8c13e48f7ba648c4"/>
    <p:sldId xmlns:r="http://schemas.openxmlformats.org/officeDocument/2006/relationships" id="258" r:id="R1cf6c523019b492c"/>
    <p:sldId xmlns:r="http://schemas.openxmlformats.org/officeDocument/2006/relationships" id="259" r:id="R0ba09af737b648b4"/>
    <p:sldId xmlns:r="http://schemas.openxmlformats.org/officeDocument/2006/relationships" id="260" r:id="R6d4df0e4b6244e61"/>
    <p:sldId xmlns:r="http://schemas.openxmlformats.org/officeDocument/2006/relationships" id="261" r:id="Rd64e53afb212421f"/>
    <p:sldId xmlns:r="http://schemas.openxmlformats.org/officeDocument/2006/relationships" id="262" r:id="R064765549b6d45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d377ce154d4920" /><Relationship Type="http://schemas.openxmlformats.org/officeDocument/2006/relationships/slide" Target="/ppt/slides/slide1.xml" Id="Ra1e90ada03c0472c" /><Relationship Type="http://schemas.openxmlformats.org/officeDocument/2006/relationships/slide" Target="/ppt/slides/slide2.xml" Id="R8c13e48f7ba648c4" /><Relationship Type="http://schemas.openxmlformats.org/officeDocument/2006/relationships/slide" Target="/ppt/slides/slide3.xml" Id="R1cf6c523019b492c" /><Relationship Type="http://schemas.openxmlformats.org/officeDocument/2006/relationships/slide" Target="/ppt/slides/slide4.xml" Id="R0ba09af737b648b4" /><Relationship Type="http://schemas.openxmlformats.org/officeDocument/2006/relationships/slide" Target="/ppt/slides/slide5.xml" Id="R6d4df0e4b6244e61" /><Relationship Type="http://schemas.openxmlformats.org/officeDocument/2006/relationships/slide" Target="/ppt/slides/slide6.xml" Id="Rd64e53afb212421f" /><Relationship Type="http://schemas.openxmlformats.org/officeDocument/2006/relationships/slide" Target="/ppt/slides/slide7.xml" Id="R064765549b6d45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fe4bcd066d4c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14b0c7b824046" /><Relationship Type="http://schemas.openxmlformats.org/officeDocument/2006/relationships/theme" Target="/ppt/slideMasters/theme/theme1.xml" Id="R0ad952cf40654b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614b0c7b8240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f1958858444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d1798806c4f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2850e565f43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ad715f49ab43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194a783fa4c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0d38c42ad4f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607780bdf40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LANSEL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LANSEL AS ble etablert [år] og holder til i Rakkestad.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1 898 299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2 421 004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ANITA THUE MORKEN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Tiurveien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1890 Rakkestad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925 984 728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LANSEL AS</a:t>
            </a:r>
          </a:p>
        </p:txBody>
      </p:sp>
    </p:spTree>
  </p:cSld>
  <p:clrMapOvr>
    <a:masterClrMapping xmlns:a="http://schemas.openxmlformats.org/drawingml/2006/main"/>
  </p:clrMapOvr>
</p:sld>
</file>