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92de3366ee4d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a5597796cb44d9"/>
  </p:sldMasterIdLst>
  <p:sldIdLst>
    <p:sldId xmlns:r="http://schemas.openxmlformats.org/officeDocument/2006/relationships" id="256" r:id="R41944ae6b9ee4866"/>
    <p:sldId xmlns:r="http://schemas.openxmlformats.org/officeDocument/2006/relationships" id="257" r:id="R4edd5cf68d2742aa"/>
    <p:sldId xmlns:r="http://schemas.openxmlformats.org/officeDocument/2006/relationships" id="258" r:id="R05e1af40bf69493e"/>
    <p:sldId xmlns:r="http://schemas.openxmlformats.org/officeDocument/2006/relationships" id="259" r:id="R72af86a5ecf9478b"/>
    <p:sldId xmlns:r="http://schemas.openxmlformats.org/officeDocument/2006/relationships" id="260" r:id="Rca13bd8356714018"/>
    <p:sldId xmlns:r="http://schemas.openxmlformats.org/officeDocument/2006/relationships" id="261" r:id="R5da4019e8e44417b"/>
    <p:sldId xmlns:r="http://schemas.openxmlformats.org/officeDocument/2006/relationships" id="262" r:id="R03c978c06ce04d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5597796cb44d9" /><Relationship Type="http://schemas.openxmlformats.org/officeDocument/2006/relationships/slide" Target="/ppt/slides/slide1.xml" Id="R41944ae6b9ee4866" /><Relationship Type="http://schemas.openxmlformats.org/officeDocument/2006/relationships/slide" Target="/ppt/slides/slide2.xml" Id="R4edd5cf68d2742aa" /><Relationship Type="http://schemas.openxmlformats.org/officeDocument/2006/relationships/slide" Target="/ppt/slides/slide3.xml" Id="R05e1af40bf69493e" /><Relationship Type="http://schemas.openxmlformats.org/officeDocument/2006/relationships/slide" Target="/ppt/slides/slide4.xml" Id="R72af86a5ecf9478b" /><Relationship Type="http://schemas.openxmlformats.org/officeDocument/2006/relationships/slide" Target="/ppt/slides/slide5.xml" Id="Rca13bd8356714018" /><Relationship Type="http://schemas.openxmlformats.org/officeDocument/2006/relationships/slide" Target="/ppt/slides/slide6.xml" Id="R5da4019e8e44417b" /><Relationship Type="http://schemas.openxmlformats.org/officeDocument/2006/relationships/slide" Target="/ppt/slides/slide7.xml" Id="R03c978c06ce04d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4908506074f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b919a6808456c" /><Relationship Type="http://schemas.openxmlformats.org/officeDocument/2006/relationships/theme" Target="/ppt/slideMasters/theme/theme1.xml" Id="R86fc2e15a59e48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0b919a680845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040888dff4d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abad24a75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83f9e470044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e2c81a2bf4c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82a7aa2f741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2bcb95eb24c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68d9b213040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ARGENTI FODINÆ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ARGENTI FODINÆ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588 250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MORTEN WEBER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Heggesnaret 1E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926 019 635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