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eafc0dd1b1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83af0577c94a83"/>
  </p:sldMasterIdLst>
  <p:sldIdLst>
    <p:sldId xmlns:r="http://schemas.openxmlformats.org/officeDocument/2006/relationships" id="256" r:id="Rdee1e910a1ee4f0c"/>
    <p:sldId xmlns:r="http://schemas.openxmlformats.org/officeDocument/2006/relationships" id="257" r:id="R7a002fbdd0dc480a"/>
    <p:sldId xmlns:r="http://schemas.openxmlformats.org/officeDocument/2006/relationships" id="258" r:id="R747d110b756741c2"/>
    <p:sldId xmlns:r="http://schemas.openxmlformats.org/officeDocument/2006/relationships" id="259" r:id="Rcafa24b57afe4562"/>
    <p:sldId xmlns:r="http://schemas.openxmlformats.org/officeDocument/2006/relationships" id="260" r:id="R213ed28e5b9f40c1"/>
    <p:sldId xmlns:r="http://schemas.openxmlformats.org/officeDocument/2006/relationships" id="261" r:id="R04f08abb2b564150"/>
    <p:sldId xmlns:r="http://schemas.openxmlformats.org/officeDocument/2006/relationships" id="262" r:id="Rf80c0e55fd44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3af0577c94a83" /><Relationship Type="http://schemas.openxmlformats.org/officeDocument/2006/relationships/slide" Target="/ppt/slides/slide1.xml" Id="Rdee1e910a1ee4f0c" /><Relationship Type="http://schemas.openxmlformats.org/officeDocument/2006/relationships/slide" Target="/ppt/slides/slide2.xml" Id="R7a002fbdd0dc480a" /><Relationship Type="http://schemas.openxmlformats.org/officeDocument/2006/relationships/slide" Target="/ppt/slides/slide3.xml" Id="R747d110b756741c2" /><Relationship Type="http://schemas.openxmlformats.org/officeDocument/2006/relationships/slide" Target="/ppt/slides/slide4.xml" Id="Rcafa24b57afe4562" /><Relationship Type="http://schemas.openxmlformats.org/officeDocument/2006/relationships/slide" Target="/ppt/slides/slide5.xml" Id="R213ed28e5b9f40c1" /><Relationship Type="http://schemas.openxmlformats.org/officeDocument/2006/relationships/slide" Target="/ppt/slides/slide6.xml" Id="R04f08abb2b564150" /><Relationship Type="http://schemas.openxmlformats.org/officeDocument/2006/relationships/slide" Target="/ppt/slides/slide7.xml" Id="Rf80c0e55fd44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768f212ed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27d0e53334868" /><Relationship Type="http://schemas.openxmlformats.org/officeDocument/2006/relationships/theme" Target="/ppt/slideMasters/theme/theme1.xml" Id="R97f6574f484f41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e27d0e533348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325be9dc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f6fcc5cdb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399489df47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f184bcd2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b6cff4019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796cea829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3a009d39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IAA 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IAA STAR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IMTIAZ AHMED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IAA STAR INVEST AS</a:t>
            </a:r>
          </a:p>
        </p:txBody>
      </p:sp>
    </p:spTree>
  </p:cSld>
  <p:clrMapOvr>
    <a:masterClrMapping xmlns:a="http://schemas.openxmlformats.org/drawingml/2006/main"/>
  </p:clrMapOvr>
</p:sld>
</file>