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5d77f2ea3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5dbf8271447ed"/>
  </p:sldMasterIdLst>
  <p:sldIdLst>
    <p:sldId xmlns:r="http://schemas.openxmlformats.org/officeDocument/2006/relationships" id="256" r:id="R246615cf06c34c70"/>
    <p:sldId xmlns:r="http://schemas.openxmlformats.org/officeDocument/2006/relationships" id="257" r:id="R593b3ee5eef84170"/>
    <p:sldId xmlns:r="http://schemas.openxmlformats.org/officeDocument/2006/relationships" id="258" r:id="Ra6fcd1efe58e436d"/>
    <p:sldId xmlns:r="http://schemas.openxmlformats.org/officeDocument/2006/relationships" id="259" r:id="R16152267f3904476"/>
    <p:sldId xmlns:r="http://schemas.openxmlformats.org/officeDocument/2006/relationships" id="260" r:id="Ra6df5630346a4325"/>
    <p:sldId xmlns:r="http://schemas.openxmlformats.org/officeDocument/2006/relationships" id="261" r:id="R8d00034041e74e7b"/>
    <p:sldId xmlns:r="http://schemas.openxmlformats.org/officeDocument/2006/relationships" id="262" r:id="Rf129067a063d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5dbf8271447ed" /><Relationship Type="http://schemas.openxmlformats.org/officeDocument/2006/relationships/slide" Target="/ppt/slides/slide1.xml" Id="R246615cf06c34c70" /><Relationship Type="http://schemas.openxmlformats.org/officeDocument/2006/relationships/slide" Target="/ppt/slides/slide2.xml" Id="R593b3ee5eef84170" /><Relationship Type="http://schemas.openxmlformats.org/officeDocument/2006/relationships/slide" Target="/ppt/slides/slide3.xml" Id="Ra6fcd1efe58e436d" /><Relationship Type="http://schemas.openxmlformats.org/officeDocument/2006/relationships/slide" Target="/ppt/slides/slide4.xml" Id="R16152267f3904476" /><Relationship Type="http://schemas.openxmlformats.org/officeDocument/2006/relationships/slide" Target="/ppt/slides/slide5.xml" Id="Ra6df5630346a4325" /><Relationship Type="http://schemas.openxmlformats.org/officeDocument/2006/relationships/slide" Target="/ppt/slides/slide6.xml" Id="R8d00034041e74e7b" /><Relationship Type="http://schemas.openxmlformats.org/officeDocument/2006/relationships/slide" Target="/ppt/slides/slide7.xml" Id="Rf129067a063d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0698651e1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77486b2a4096" /><Relationship Type="http://schemas.openxmlformats.org/officeDocument/2006/relationships/theme" Target="/ppt/slideMasters/theme/theme1.xml" Id="Rdf5f5fad27ae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677486b2a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15c781ef7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02ea0caa8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ce20c0e1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1b0e2edf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33d1ef5b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3ffefd24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86a76ff3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