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1f7b07a33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08fbb1bac4ea1"/>
  </p:sldMasterIdLst>
  <p:sldIdLst>
    <p:sldId xmlns:r="http://schemas.openxmlformats.org/officeDocument/2006/relationships" id="256" r:id="R6230922fe3a64268"/>
    <p:sldId xmlns:r="http://schemas.openxmlformats.org/officeDocument/2006/relationships" id="257" r:id="Ra6755d7d1dd5495e"/>
    <p:sldId xmlns:r="http://schemas.openxmlformats.org/officeDocument/2006/relationships" id="258" r:id="R1792b43433b74313"/>
    <p:sldId xmlns:r="http://schemas.openxmlformats.org/officeDocument/2006/relationships" id="259" r:id="R780b33a28f9a4ac0"/>
    <p:sldId xmlns:r="http://schemas.openxmlformats.org/officeDocument/2006/relationships" id="260" r:id="Rfdb5c353e6c44577"/>
    <p:sldId xmlns:r="http://schemas.openxmlformats.org/officeDocument/2006/relationships" id="261" r:id="R02c77161e7e14fcf"/>
    <p:sldId xmlns:r="http://schemas.openxmlformats.org/officeDocument/2006/relationships" id="262" r:id="R402a4d21377b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08fbb1bac4ea1" /><Relationship Type="http://schemas.openxmlformats.org/officeDocument/2006/relationships/slide" Target="/ppt/slides/slide1.xml" Id="R6230922fe3a64268" /><Relationship Type="http://schemas.openxmlformats.org/officeDocument/2006/relationships/slide" Target="/ppt/slides/slide2.xml" Id="Ra6755d7d1dd5495e" /><Relationship Type="http://schemas.openxmlformats.org/officeDocument/2006/relationships/slide" Target="/ppt/slides/slide3.xml" Id="R1792b43433b74313" /><Relationship Type="http://schemas.openxmlformats.org/officeDocument/2006/relationships/slide" Target="/ppt/slides/slide4.xml" Id="R780b33a28f9a4ac0" /><Relationship Type="http://schemas.openxmlformats.org/officeDocument/2006/relationships/slide" Target="/ppt/slides/slide5.xml" Id="Rfdb5c353e6c44577" /><Relationship Type="http://schemas.openxmlformats.org/officeDocument/2006/relationships/slide" Target="/ppt/slides/slide6.xml" Id="R02c77161e7e14fcf" /><Relationship Type="http://schemas.openxmlformats.org/officeDocument/2006/relationships/slide" Target="/ppt/slides/slide7.xml" Id="R402a4d21377b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4aa272466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1c2ab9f99438d" /><Relationship Type="http://schemas.openxmlformats.org/officeDocument/2006/relationships/theme" Target="/ppt/slideMasters/theme/theme1.xml" Id="R522188c2a47b41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1c2ab9f9943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079e84ee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cfad45360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8f7d2f09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72552a768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ce55fd72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e4d6d61e5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e9ac69a4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