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d2cc1636c641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f8161d4c4e4402"/>
  </p:sldMasterIdLst>
  <p:sldIdLst>
    <p:sldId xmlns:r="http://schemas.openxmlformats.org/officeDocument/2006/relationships" id="256" r:id="R16dd8c318a0a4f02"/>
    <p:sldId xmlns:r="http://schemas.openxmlformats.org/officeDocument/2006/relationships" id="257" r:id="R13ef6c5e97a94440"/>
    <p:sldId xmlns:r="http://schemas.openxmlformats.org/officeDocument/2006/relationships" id="258" r:id="R4f58db67223d4b5b"/>
    <p:sldId xmlns:r="http://schemas.openxmlformats.org/officeDocument/2006/relationships" id="259" r:id="R8a24a165dc394358"/>
    <p:sldId xmlns:r="http://schemas.openxmlformats.org/officeDocument/2006/relationships" id="260" r:id="R6798ed1e34a74d98"/>
    <p:sldId xmlns:r="http://schemas.openxmlformats.org/officeDocument/2006/relationships" id="261" r:id="R8cb0a2c74abe4a65"/>
    <p:sldId xmlns:r="http://schemas.openxmlformats.org/officeDocument/2006/relationships" id="262" r:id="Rd153a8fb2e5c4c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f8161d4c4e4402" /><Relationship Type="http://schemas.openxmlformats.org/officeDocument/2006/relationships/slide" Target="/ppt/slides/slide1.xml" Id="R16dd8c318a0a4f02" /><Relationship Type="http://schemas.openxmlformats.org/officeDocument/2006/relationships/slide" Target="/ppt/slides/slide2.xml" Id="R13ef6c5e97a94440" /><Relationship Type="http://schemas.openxmlformats.org/officeDocument/2006/relationships/slide" Target="/ppt/slides/slide3.xml" Id="R4f58db67223d4b5b" /><Relationship Type="http://schemas.openxmlformats.org/officeDocument/2006/relationships/slide" Target="/ppt/slides/slide4.xml" Id="R8a24a165dc394358" /><Relationship Type="http://schemas.openxmlformats.org/officeDocument/2006/relationships/slide" Target="/ppt/slides/slide5.xml" Id="R6798ed1e34a74d98" /><Relationship Type="http://schemas.openxmlformats.org/officeDocument/2006/relationships/slide" Target="/ppt/slides/slide6.xml" Id="R8cb0a2c74abe4a65" /><Relationship Type="http://schemas.openxmlformats.org/officeDocument/2006/relationships/slide" Target="/ppt/slides/slide7.xml" Id="Rd153a8fb2e5c4c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279e3d79ee4c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57b91bc794dda" /><Relationship Type="http://schemas.openxmlformats.org/officeDocument/2006/relationships/theme" Target="/ppt/slideMasters/theme/theme1.xml" Id="Raa857860a20145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557b91bc794d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a341f46ea42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7fb16c4bf4d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aa434b5dc42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f2506bd8c44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daf3989d84e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8b75852d14c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b90b0152748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UFS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UFS INVEST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−60 771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362 702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HAUGANE BJØRNAR UFS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Nordbøbergja 198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3803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926 060 414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UFS INVEST AS</a:t>
            </a:r>
          </a:p>
        </p:txBody>
      </p:sp>
    </p:spTree>
  </p:cSld>
  <p:clrMapOvr>
    <a:masterClrMapping xmlns:a="http://schemas.openxmlformats.org/drawingml/2006/main"/>
  </p:clrMapOvr>
</p:sld>
</file>