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c8da96455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dd8dc2aca4ae3"/>
  </p:sldMasterIdLst>
  <p:sldIdLst>
    <p:sldId xmlns:r="http://schemas.openxmlformats.org/officeDocument/2006/relationships" id="256" r:id="R52a68a36159743eb"/>
    <p:sldId xmlns:r="http://schemas.openxmlformats.org/officeDocument/2006/relationships" id="257" r:id="R3220342e417442a6"/>
    <p:sldId xmlns:r="http://schemas.openxmlformats.org/officeDocument/2006/relationships" id="258" r:id="R3526fef28ae945fc"/>
    <p:sldId xmlns:r="http://schemas.openxmlformats.org/officeDocument/2006/relationships" id="259" r:id="Rac1bcc7d5e4f424e"/>
    <p:sldId xmlns:r="http://schemas.openxmlformats.org/officeDocument/2006/relationships" id="260" r:id="Rff6bec9eb4764f0a"/>
    <p:sldId xmlns:r="http://schemas.openxmlformats.org/officeDocument/2006/relationships" id="261" r:id="R81ab589260f34c37"/>
    <p:sldId xmlns:r="http://schemas.openxmlformats.org/officeDocument/2006/relationships" id="262" r:id="Rb8ce6143808c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dd8dc2aca4ae3" /><Relationship Type="http://schemas.openxmlformats.org/officeDocument/2006/relationships/slide" Target="/ppt/slides/slide1.xml" Id="R52a68a36159743eb" /><Relationship Type="http://schemas.openxmlformats.org/officeDocument/2006/relationships/slide" Target="/ppt/slides/slide2.xml" Id="R3220342e417442a6" /><Relationship Type="http://schemas.openxmlformats.org/officeDocument/2006/relationships/slide" Target="/ppt/slides/slide3.xml" Id="R3526fef28ae945fc" /><Relationship Type="http://schemas.openxmlformats.org/officeDocument/2006/relationships/slide" Target="/ppt/slides/slide4.xml" Id="Rac1bcc7d5e4f424e" /><Relationship Type="http://schemas.openxmlformats.org/officeDocument/2006/relationships/slide" Target="/ppt/slides/slide5.xml" Id="Rff6bec9eb4764f0a" /><Relationship Type="http://schemas.openxmlformats.org/officeDocument/2006/relationships/slide" Target="/ppt/slides/slide6.xml" Id="R81ab589260f34c37" /><Relationship Type="http://schemas.openxmlformats.org/officeDocument/2006/relationships/slide" Target="/ppt/slides/slide7.xml" Id="Rb8ce6143808c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251398d0c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a08a264f40dc" /><Relationship Type="http://schemas.openxmlformats.org/officeDocument/2006/relationships/theme" Target="/ppt/slideMasters/theme/theme1.xml" Id="R133ea4c0350b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ea08a264f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7d70b663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48cfc9de4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0e637a639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ad611176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b3f2060b0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6477d029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7f57902f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72BRENNA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