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a9456957e240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17ab9c8b84eca"/>
  </p:sldMasterIdLst>
  <p:sldIdLst>
    <p:sldId xmlns:r="http://schemas.openxmlformats.org/officeDocument/2006/relationships" id="256" r:id="R9a9fe5dc466b4f96"/>
    <p:sldId xmlns:r="http://schemas.openxmlformats.org/officeDocument/2006/relationships" id="257" r:id="Rbb906364267c4fc2"/>
    <p:sldId xmlns:r="http://schemas.openxmlformats.org/officeDocument/2006/relationships" id="258" r:id="Re8f2d5fa42ec456a"/>
    <p:sldId xmlns:r="http://schemas.openxmlformats.org/officeDocument/2006/relationships" id="259" r:id="Rd518401c914e41f1"/>
    <p:sldId xmlns:r="http://schemas.openxmlformats.org/officeDocument/2006/relationships" id="260" r:id="R9f7e848690494535"/>
    <p:sldId xmlns:r="http://schemas.openxmlformats.org/officeDocument/2006/relationships" id="261" r:id="R60e672104b55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17ab9c8b84eca" /><Relationship Type="http://schemas.openxmlformats.org/officeDocument/2006/relationships/slide" Target="/ppt/slides/slide1.xml" Id="R9a9fe5dc466b4f96" /><Relationship Type="http://schemas.openxmlformats.org/officeDocument/2006/relationships/slide" Target="/ppt/slides/slide2.xml" Id="Rbb906364267c4fc2" /><Relationship Type="http://schemas.openxmlformats.org/officeDocument/2006/relationships/slide" Target="/ppt/slides/slide3.xml" Id="Re8f2d5fa42ec456a" /><Relationship Type="http://schemas.openxmlformats.org/officeDocument/2006/relationships/slide" Target="/ppt/slides/slide4.xml" Id="Rd518401c914e41f1" /><Relationship Type="http://schemas.openxmlformats.org/officeDocument/2006/relationships/slide" Target="/ppt/slides/slide5.xml" Id="R9f7e848690494535" /><Relationship Type="http://schemas.openxmlformats.org/officeDocument/2006/relationships/slide" Target="/ppt/slides/slide6.xml" Id="R60e672104b55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1518e986d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d72c6ae0d4cae" /><Relationship Type="http://schemas.openxmlformats.org/officeDocument/2006/relationships/theme" Target="/ppt/slideMasters/theme/theme1.xml" Id="R24b1a5a88a96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d72c6ae0d4c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cab618e4b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32dd4f44a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1121b63fd47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4d519fe38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7ae2cbe6345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b4872463b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