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8fdcb88c1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b76348e19433c"/>
  </p:sldMasterIdLst>
  <p:sldIdLst>
    <p:sldId xmlns:r="http://schemas.openxmlformats.org/officeDocument/2006/relationships" id="256" r:id="R82bdca5c9f164d58"/>
    <p:sldId xmlns:r="http://schemas.openxmlformats.org/officeDocument/2006/relationships" id="257" r:id="R0ffd7e2879bb4356"/>
    <p:sldId xmlns:r="http://schemas.openxmlformats.org/officeDocument/2006/relationships" id="258" r:id="R3bd0fa5a985b47e3"/>
    <p:sldId xmlns:r="http://schemas.openxmlformats.org/officeDocument/2006/relationships" id="259" r:id="R3c7e662c470641c1"/>
    <p:sldId xmlns:r="http://schemas.openxmlformats.org/officeDocument/2006/relationships" id="260" r:id="R5d9f74a923d14c78"/>
    <p:sldId xmlns:r="http://schemas.openxmlformats.org/officeDocument/2006/relationships" id="261" r:id="R68fc823cf209435b"/>
    <p:sldId xmlns:r="http://schemas.openxmlformats.org/officeDocument/2006/relationships" id="262" r:id="R38fedeac8f47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b76348e19433c" /><Relationship Type="http://schemas.openxmlformats.org/officeDocument/2006/relationships/slide" Target="/ppt/slides/slide1.xml" Id="R82bdca5c9f164d58" /><Relationship Type="http://schemas.openxmlformats.org/officeDocument/2006/relationships/slide" Target="/ppt/slides/slide2.xml" Id="R0ffd7e2879bb4356" /><Relationship Type="http://schemas.openxmlformats.org/officeDocument/2006/relationships/slide" Target="/ppt/slides/slide3.xml" Id="R3bd0fa5a985b47e3" /><Relationship Type="http://schemas.openxmlformats.org/officeDocument/2006/relationships/slide" Target="/ppt/slides/slide4.xml" Id="R3c7e662c470641c1" /><Relationship Type="http://schemas.openxmlformats.org/officeDocument/2006/relationships/slide" Target="/ppt/slides/slide5.xml" Id="R5d9f74a923d14c78" /><Relationship Type="http://schemas.openxmlformats.org/officeDocument/2006/relationships/slide" Target="/ppt/slides/slide6.xml" Id="R68fc823cf209435b" /><Relationship Type="http://schemas.openxmlformats.org/officeDocument/2006/relationships/slide" Target="/ppt/slides/slide7.xml" Id="R38fedeac8f47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24670ef04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c23de83b4f01" /><Relationship Type="http://schemas.openxmlformats.org/officeDocument/2006/relationships/theme" Target="/ppt/slideMasters/theme/theme1.xml" Id="Racfdc3c0bc58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dc23de83b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4e8daefa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142972e4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51b5e2f2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ab3b8f4cc4f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2e985b1e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83a848f8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c790fed5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THECA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59 354 624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THERESE C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Rømckes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THECA INVESTERINGER AS</a:t>
            </a:r>
          </a:p>
        </p:txBody>
      </p:sp>
    </p:spTree>
  </p:cSld>
  <p:clrMapOvr>
    <a:masterClrMapping xmlns:a="http://schemas.openxmlformats.org/drawingml/2006/main"/>
  </p:clrMapOvr>
</p:sld>
</file>