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892167617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457ba136c4655"/>
  </p:sldMasterIdLst>
  <p:sldIdLst>
    <p:sldId xmlns:r="http://schemas.openxmlformats.org/officeDocument/2006/relationships" id="256" r:id="R651f8338ef9b4f4c"/>
    <p:sldId xmlns:r="http://schemas.openxmlformats.org/officeDocument/2006/relationships" id="257" r:id="Red5cb384cc564e52"/>
    <p:sldId xmlns:r="http://schemas.openxmlformats.org/officeDocument/2006/relationships" id="258" r:id="R8d94b92dd3864f9f"/>
    <p:sldId xmlns:r="http://schemas.openxmlformats.org/officeDocument/2006/relationships" id="259" r:id="Rf0f67409ddb448a5"/>
    <p:sldId xmlns:r="http://schemas.openxmlformats.org/officeDocument/2006/relationships" id="260" r:id="Ra6bf508949d14cd0"/>
    <p:sldId xmlns:r="http://schemas.openxmlformats.org/officeDocument/2006/relationships" id="261" r:id="Ra39d09928308458f"/>
    <p:sldId xmlns:r="http://schemas.openxmlformats.org/officeDocument/2006/relationships" id="262" r:id="R0e8170df509e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457ba136c4655" /><Relationship Type="http://schemas.openxmlformats.org/officeDocument/2006/relationships/slide" Target="/ppt/slides/slide1.xml" Id="R651f8338ef9b4f4c" /><Relationship Type="http://schemas.openxmlformats.org/officeDocument/2006/relationships/slide" Target="/ppt/slides/slide2.xml" Id="Red5cb384cc564e52" /><Relationship Type="http://schemas.openxmlformats.org/officeDocument/2006/relationships/slide" Target="/ppt/slides/slide3.xml" Id="R8d94b92dd3864f9f" /><Relationship Type="http://schemas.openxmlformats.org/officeDocument/2006/relationships/slide" Target="/ppt/slides/slide4.xml" Id="Rf0f67409ddb448a5" /><Relationship Type="http://schemas.openxmlformats.org/officeDocument/2006/relationships/slide" Target="/ppt/slides/slide5.xml" Id="Ra6bf508949d14cd0" /><Relationship Type="http://schemas.openxmlformats.org/officeDocument/2006/relationships/slide" Target="/ppt/slides/slide6.xml" Id="Ra39d09928308458f" /><Relationship Type="http://schemas.openxmlformats.org/officeDocument/2006/relationships/slide" Target="/ppt/slides/slide7.xml" Id="R0e8170df509e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186f94c73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2fc0fa8684d04" /><Relationship Type="http://schemas.openxmlformats.org/officeDocument/2006/relationships/theme" Target="/ppt/slideMasters/theme/theme1.xml" Id="R012d9af19404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2fc0fa868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82e61235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d27d1a27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48841b936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b498c1600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0d7114039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276e50c52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79176dbe7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SKONNERT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SKONNERT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57 872 294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59 089 882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GJERSØE KARIN MARGARETA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926 109 669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SKONNERT HOLDING AS</a:t>
            </a:r>
          </a:p>
        </p:txBody>
      </p:sp>
    </p:spTree>
  </p:cSld>
  <p:clrMapOvr>
    <a:masterClrMapping xmlns:a="http://schemas.openxmlformats.org/drawingml/2006/main"/>
  </p:clrMapOvr>
</p:sld>
</file>