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69764f50004e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99d40f17674d16"/>
  </p:sldMasterIdLst>
  <p:sldIdLst>
    <p:sldId xmlns:r="http://schemas.openxmlformats.org/officeDocument/2006/relationships" id="256" r:id="Rbf0162a25fee4218"/>
    <p:sldId xmlns:r="http://schemas.openxmlformats.org/officeDocument/2006/relationships" id="257" r:id="R25919007eace4407"/>
    <p:sldId xmlns:r="http://schemas.openxmlformats.org/officeDocument/2006/relationships" id="258" r:id="Rac06fdfb66f14c32"/>
    <p:sldId xmlns:r="http://schemas.openxmlformats.org/officeDocument/2006/relationships" id="259" r:id="R3a37209a0a5443ac"/>
    <p:sldId xmlns:r="http://schemas.openxmlformats.org/officeDocument/2006/relationships" id="260" r:id="R8f92037a368b4fef"/>
    <p:sldId xmlns:r="http://schemas.openxmlformats.org/officeDocument/2006/relationships" id="261" r:id="R877d17c4195f41e5"/>
    <p:sldId xmlns:r="http://schemas.openxmlformats.org/officeDocument/2006/relationships" id="262" r:id="R2a1c68b56fc447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99d40f17674d16" /><Relationship Type="http://schemas.openxmlformats.org/officeDocument/2006/relationships/slide" Target="/ppt/slides/slide1.xml" Id="Rbf0162a25fee4218" /><Relationship Type="http://schemas.openxmlformats.org/officeDocument/2006/relationships/slide" Target="/ppt/slides/slide2.xml" Id="R25919007eace4407" /><Relationship Type="http://schemas.openxmlformats.org/officeDocument/2006/relationships/slide" Target="/ppt/slides/slide3.xml" Id="Rac06fdfb66f14c32" /><Relationship Type="http://schemas.openxmlformats.org/officeDocument/2006/relationships/slide" Target="/ppt/slides/slide4.xml" Id="R3a37209a0a5443ac" /><Relationship Type="http://schemas.openxmlformats.org/officeDocument/2006/relationships/slide" Target="/ppt/slides/slide5.xml" Id="R8f92037a368b4fef" /><Relationship Type="http://schemas.openxmlformats.org/officeDocument/2006/relationships/slide" Target="/ppt/slides/slide6.xml" Id="R877d17c4195f41e5" /><Relationship Type="http://schemas.openxmlformats.org/officeDocument/2006/relationships/slide" Target="/ppt/slides/slide7.xml" Id="R2a1c68b56fc447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c139ab3b7c4f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248c7e5d04dcd" /><Relationship Type="http://schemas.openxmlformats.org/officeDocument/2006/relationships/theme" Target="/ppt/slideMasters/theme/theme1.xml" Id="R5b6f9d7ebbed4f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6248c7e5d04d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0272993a744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b8fecd6134f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c47408cfd44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740107eba4b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d2ad169ee4d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c844f5ad84a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ee7926e4542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MISKATONIC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MISKATONIC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MISKATONIC HOLDING AS ble etablert [år] og holder til i Hovin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MISKATONIC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MISKATONIC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MISKATONIC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1 478 070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58 075 488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59 582 764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MISKATONIC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GJERSØE ANDERS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MISKATONIC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Hauganvegen 342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3652 Hovin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926 109 685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MISKATONIC HOLDING AS</a:t>
            </a:r>
          </a:p>
        </p:txBody>
      </p:sp>
    </p:spTree>
  </p:cSld>
  <p:clrMapOvr>
    <a:masterClrMapping xmlns:a="http://schemas.openxmlformats.org/drawingml/2006/main"/>
  </p:clrMapOvr>
</p:sld>
</file>