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51b7f9abd7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51edd5f9041e0"/>
  </p:sldMasterIdLst>
  <p:sldIdLst>
    <p:sldId xmlns:r="http://schemas.openxmlformats.org/officeDocument/2006/relationships" id="256" r:id="Rcef818abc4854f1e"/>
    <p:sldId xmlns:r="http://schemas.openxmlformats.org/officeDocument/2006/relationships" id="257" r:id="R88f5370f57654197"/>
    <p:sldId xmlns:r="http://schemas.openxmlformats.org/officeDocument/2006/relationships" id="258" r:id="Rfe75e1ab1e0c42b8"/>
    <p:sldId xmlns:r="http://schemas.openxmlformats.org/officeDocument/2006/relationships" id="259" r:id="Rfc8b9801aee3494f"/>
    <p:sldId xmlns:r="http://schemas.openxmlformats.org/officeDocument/2006/relationships" id="260" r:id="Rb0db105183134160"/>
    <p:sldId xmlns:r="http://schemas.openxmlformats.org/officeDocument/2006/relationships" id="261" r:id="R7c61a35bca30469a"/>
    <p:sldId xmlns:r="http://schemas.openxmlformats.org/officeDocument/2006/relationships" id="262" r:id="R3e892d893d204a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51edd5f9041e0" /><Relationship Type="http://schemas.openxmlformats.org/officeDocument/2006/relationships/slide" Target="/ppt/slides/slide1.xml" Id="Rcef818abc4854f1e" /><Relationship Type="http://schemas.openxmlformats.org/officeDocument/2006/relationships/slide" Target="/ppt/slides/slide2.xml" Id="R88f5370f57654197" /><Relationship Type="http://schemas.openxmlformats.org/officeDocument/2006/relationships/slide" Target="/ppt/slides/slide3.xml" Id="Rfe75e1ab1e0c42b8" /><Relationship Type="http://schemas.openxmlformats.org/officeDocument/2006/relationships/slide" Target="/ppt/slides/slide4.xml" Id="Rfc8b9801aee3494f" /><Relationship Type="http://schemas.openxmlformats.org/officeDocument/2006/relationships/slide" Target="/ppt/slides/slide5.xml" Id="Rb0db105183134160" /><Relationship Type="http://schemas.openxmlformats.org/officeDocument/2006/relationships/slide" Target="/ppt/slides/slide6.xml" Id="R7c61a35bca30469a" /><Relationship Type="http://schemas.openxmlformats.org/officeDocument/2006/relationships/slide" Target="/ppt/slides/slide7.xml" Id="R3e892d893d204a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0bfece430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5df1520041d4" /><Relationship Type="http://schemas.openxmlformats.org/officeDocument/2006/relationships/theme" Target="/ppt/slideMasters/theme/theme1.xml" Id="R5b38abbda36e44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ae5df1520041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6a0883116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cd7b28b88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7d5105f52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3118fedf344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509e100f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4bf22a53c49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2b1ef16ac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HEMMINGSEN HALLGEIR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SOAND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