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2e1439db234e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9e92e629094655"/>
  </p:sldMasterIdLst>
  <p:sldIdLst>
    <p:sldId xmlns:r="http://schemas.openxmlformats.org/officeDocument/2006/relationships" id="256" r:id="R98233ee881f54b52"/>
    <p:sldId xmlns:r="http://schemas.openxmlformats.org/officeDocument/2006/relationships" id="257" r:id="Re5a63e0b33e9437f"/>
    <p:sldId xmlns:r="http://schemas.openxmlformats.org/officeDocument/2006/relationships" id="258" r:id="Rbe6278d726714ae6"/>
    <p:sldId xmlns:r="http://schemas.openxmlformats.org/officeDocument/2006/relationships" id="259" r:id="Rfe7910f7045c4a40"/>
    <p:sldId xmlns:r="http://schemas.openxmlformats.org/officeDocument/2006/relationships" id="260" r:id="Ra407dd17aa2f4db7"/>
    <p:sldId xmlns:r="http://schemas.openxmlformats.org/officeDocument/2006/relationships" id="261" r:id="Rb7fe1d452a6b476c"/>
    <p:sldId xmlns:r="http://schemas.openxmlformats.org/officeDocument/2006/relationships" id="262" r:id="R0c820a3e42b648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9e92e629094655" /><Relationship Type="http://schemas.openxmlformats.org/officeDocument/2006/relationships/slide" Target="/ppt/slides/slide1.xml" Id="R98233ee881f54b52" /><Relationship Type="http://schemas.openxmlformats.org/officeDocument/2006/relationships/slide" Target="/ppt/slides/slide2.xml" Id="Re5a63e0b33e9437f" /><Relationship Type="http://schemas.openxmlformats.org/officeDocument/2006/relationships/slide" Target="/ppt/slides/slide3.xml" Id="Rbe6278d726714ae6" /><Relationship Type="http://schemas.openxmlformats.org/officeDocument/2006/relationships/slide" Target="/ppt/slides/slide4.xml" Id="Rfe7910f7045c4a40" /><Relationship Type="http://schemas.openxmlformats.org/officeDocument/2006/relationships/slide" Target="/ppt/slides/slide5.xml" Id="Ra407dd17aa2f4db7" /><Relationship Type="http://schemas.openxmlformats.org/officeDocument/2006/relationships/slide" Target="/ppt/slides/slide6.xml" Id="Rb7fe1d452a6b476c" /><Relationship Type="http://schemas.openxmlformats.org/officeDocument/2006/relationships/slide" Target="/ppt/slides/slide7.xml" Id="R0c820a3e42b648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f11b978da440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147a2062e4902" /><Relationship Type="http://schemas.openxmlformats.org/officeDocument/2006/relationships/theme" Target="/ppt/slideMasters/theme/theme1.xml" Id="R7accb7b157ed44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4147a2062e49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d3df2a9cf4b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7879e8c0741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a80cd85b843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4b571512645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aa910bfb44b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971597c7e47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4526cb5874a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HESTEHAVEN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HESTEHAVEN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77 729 254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77 797 200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LANGAKER MAUD C M THORE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926 156 233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