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94ef6fc6e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4a7f54f1545d9"/>
  </p:sldMasterIdLst>
  <p:sldIdLst>
    <p:sldId xmlns:r="http://schemas.openxmlformats.org/officeDocument/2006/relationships" id="256" r:id="Re2cc24d60b1848bc"/>
    <p:sldId xmlns:r="http://schemas.openxmlformats.org/officeDocument/2006/relationships" id="257" r:id="R5c40fdb1d4e5472c"/>
    <p:sldId xmlns:r="http://schemas.openxmlformats.org/officeDocument/2006/relationships" id="258" r:id="Rf0a1543e3f054190"/>
    <p:sldId xmlns:r="http://schemas.openxmlformats.org/officeDocument/2006/relationships" id="259" r:id="R363574dd2d6e4cd7"/>
    <p:sldId xmlns:r="http://schemas.openxmlformats.org/officeDocument/2006/relationships" id="260" r:id="R05d9252001334f0b"/>
    <p:sldId xmlns:r="http://schemas.openxmlformats.org/officeDocument/2006/relationships" id="261" r:id="R5c54a9cfd5d74de4"/>
    <p:sldId xmlns:r="http://schemas.openxmlformats.org/officeDocument/2006/relationships" id="262" r:id="R9ea820165311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4a7f54f1545d9" /><Relationship Type="http://schemas.openxmlformats.org/officeDocument/2006/relationships/slide" Target="/ppt/slides/slide1.xml" Id="Re2cc24d60b1848bc" /><Relationship Type="http://schemas.openxmlformats.org/officeDocument/2006/relationships/slide" Target="/ppt/slides/slide2.xml" Id="R5c40fdb1d4e5472c" /><Relationship Type="http://schemas.openxmlformats.org/officeDocument/2006/relationships/slide" Target="/ppt/slides/slide3.xml" Id="Rf0a1543e3f054190" /><Relationship Type="http://schemas.openxmlformats.org/officeDocument/2006/relationships/slide" Target="/ppt/slides/slide4.xml" Id="R363574dd2d6e4cd7" /><Relationship Type="http://schemas.openxmlformats.org/officeDocument/2006/relationships/slide" Target="/ppt/slides/slide5.xml" Id="R05d9252001334f0b" /><Relationship Type="http://schemas.openxmlformats.org/officeDocument/2006/relationships/slide" Target="/ppt/slides/slide6.xml" Id="R5c54a9cfd5d74de4" /><Relationship Type="http://schemas.openxmlformats.org/officeDocument/2006/relationships/slide" Target="/ppt/slides/slide7.xml" Id="R9ea820165311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f56c8d14c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ad19e04a4ae7" /><Relationship Type="http://schemas.openxmlformats.org/officeDocument/2006/relationships/theme" Target="/ppt/slideMasters/theme/theme1.xml" Id="R29489d91d7d942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1ad19e04a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c3996b170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4d31b2ea2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7f6b02a0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be895f09c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a567b8c1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bb138b2f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cb4867e5a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FILLIOKUS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FILLIOKUS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77 918 176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77 967 236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CARL E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FILLIOKUS CAPITAL AS</a:t>
            </a:r>
          </a:p>
        </p:txBody>
      </p:sp>
    </p:spTree>
  </p:cSld>
  <p:clrMapOvr>
    <a:masterClrMapping xmlns:a="http://schemas.openxmlformats.org/drawingml/2006/main"/>
  </p:clrMapOvr>
</p:sld>
</file>