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90ecb87b4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032027a71b463d"/>
  </p:sldMasterIdLst>
  <p:sldIdLst>
    <p:sldId xmlns:r="http://schemas.openxmlformats.org/officeDocument/2006/relationships" id="256" r:id="R57f5f860a3154cb5"/>
    <p:sldId xmlns:r="http://schemas.openxmlformats.org/officeDocument/2006/relationships" id="257" r:id="R1c46edac4f6a4d05"/>
    <p:sldId xmlns:r="http://schemas.openxmlformats.org/officeDocument/2006/relationships" id="258" r:id="Re27a79c2704a42cd"/>
    <p:sldId xmlns:r="http://schemas.openxmlformats.org/officeDocument/2006/relationships" id="259" r:id="R5823ff152c774cad"/>
    <p:sldId xmlns:r="http://schemas.openxmlformats.org/officeDocument/2006/relationships" id="260" r:id="Rd188f01b0c824971"/>
    <p:sldId xmlns:r="http://schemas.openxmlformats.org/officeDocument/2006/relationships" id="261" r:id="R115dbadb326141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32027a71b463d" /><Relationship Type="http://schemas.openxmlformats.org/officeDocument/2006/relationships/slide" Target="/ppt/slides/slide1.xml" Id="R57f5f860a3154cb5" /><Relationship Type="http://schemas.openxmlformats.org/officeDocument/2006/relationships/slide" Target="/ppt/slides/slide2.xml" Id="R1c46edac4f6a4d05" /><Relationship Type="http://schemas.openxmlformats.org/officeDocument/2006/relationships/slide" Target="/ppt/slides/slide3.xml" Id="Re27a79c2704a42cd" /><Relationship Type="http://schemas.openxmlformats.org/officeDocument/2006/relationships/slide" Target="/ppt/slides/slide4.xml" Id="R5823ff152c774cad" /><Relationship Type="http://schemas.openxmlformats.org/officeDocument/2006/relationships/slide" Target="/ppt/slides/slide5.xml" Id="Rd188f01b0c824971" /><Relationship Type="http://schemas.openxmlformats.org/officeDocument/2006/relationships/slide" Target="/ppt/slides/slide6.xml" Id="R115dbadb326141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98722c1a1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1ede908d0417a" /><Relationship Type="http://schemas.openxmlformats.org/officeDocument/2006/relationships/theme" Target="/ppt/slideMasters/theme/theme1.xml" Id="R071e3c5defca42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1ede908d0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96f448ff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e2d654610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d9a525491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5c2531092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0fcec2a6e48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d18f83fb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TY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30 719 256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30 724 881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926 167 022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TY</a:t>
            </a:r>
          </a:p>
        </p:txBody>
      </p:sp>
    </p:spTree>
  </p:cSld>
  <p:clrMapOvr>
    <a:masterClrMapping xmlns:a="http://schemas.openxmlformats.org/drawingml/2006/main"/>
  </p:clrMapOvr>
</p:sld>
</file>