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71ab17b93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e88bed85a43eb"/>
  </p:sldMasterIdLst>
  <p:sldIdLst>
    <p:sldId xmlns:r="http://schemas.openxmlformats.org/officeDocument/2006/relationships" id="256" r:id="R0876a45473b34e4e"/>
    <p:sldId xmlns:r="http://schemas.openxmlformats.org/officeDocument/2006/relationships" id="257" r:id="R4966ab116ef849a5"/>
    <p:sldId xmlns:r="http://schemas.openxmlformats.org/officeDocument/2006/relationships" id="258" r:id="R833228b1a60c413f"/>
    <p:sldId xmlns:r="http://schemas.openxmlformats.org/officeDocument/2006/relationships" id="259" r:id="R9becfb96363646c8"/>
    <p:sldId xmlns:r="http://schemas.openxmlformats.org/officeDocument/2006/relationships" id="260" r:id="R21339597351d4a13"/>
    <p:sldId xmlns:r="http://schemas.openxmlformats.org/officeDocument/2006/relationships" id="261" r:id="R5ca2955d09024dc6"/>
    <p:sldId xmlns:r="http://schemas.openxmlformats.org/officeDocument/2006/relationships" id="262" r:id="R67258f6c001b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e88bed85a43eb" /><Relationship Type="http://schemas.openxmlformats.org/officeDocument/2006/relationships/slide" Target="/ppt/slides/slide1.xml" Id="R0876a45473b34e4e" /><Relationship Type="http://schemas.openxmlformats.org/officeDocument/2006/relationships/slide" Target="/ppt/slides/slide2.xml" Id="R4966ab116ef849a5" /><Relationship Type="http://schemas.openxmlformats.org/officeDocument/2006/relationships/slide" Target="/ppt/slides/slide3.xml" Id="R833228b1a60c413f" /><Relationship Type="http://schemas.openxmlformats.org/officeDocument/2006/relationships/slide" Target="/ppt/slides/slide4.xml" Id="R9becfb96363646c8" /><Relationship Type="http://schemas.openxmlformats.org/officeDocument/2006/relationships/slide" Target="/ppt/slides/slide5.xml" Id="R21339597351d4a13" /><Relationship Type="http://schemas.openxmlformats.org/officeDocument/2006/relationships/slide" Target="/ppt/slides/slide6.xml" Id="R5ca2955d09024dc6" /><Relationship Type="http://schemas.openxmlformats.org/officeDocument/2006/relationships/slide" Target="/ppt/slides/slide7.xml" Id="R67258f6c001b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2992b3ddf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0bc6f0584466" /><Relationship Type="http://schemas.openxmlformats.org/officeDocument/2006/relationships/theme" Target="/ppt/slideMasters/theme/theme1.xml" Id="R035cb4791765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e0bc6f058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63577540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493f5aad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72d135dea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a9a3229f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71fd45a4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35c5400fc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15a423d9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Tord Furseth Liadal, Liadalsvegen 886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