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ace910f030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0eff9f2804b87"/>
  </p:sldMasterIdLst>
  <p:sldIdLst>
    <p:sldId xmlns:r="http://schemas.openxmlformats.org/officeDocument/2006/relationships" id="256" r:id="R403c59dae9bc4ada"/>
    <p:sldId xmlns:r="http://schemas.openxmlformats.org/officeDocument/2006/relationships" id="257" r:id="R0680cbf401ff4ba3"/>
    <p:sldId xmlns:r="http://schemas.openxmlformats.org/officeDocument/2006/relationships" id="258" r:id="R7f1ba0ba0f0c45f6"/>
    <p:sldId xmlns:r="http://schemas.openxmlformats.org/officeDocument/2006/relationships" id="259" r:id="R68e6e0e4b5c744b6"/>
    <p:sldId xmlns:r="http://schemas.openxmlformats.org/officeDocument/2006/relationships" id="260" r:id="R1ecb1d92714343e5"/>
    <p:sldId xmlns:r="http://schemas.openxmlformats.org/officeDocument/2006/relationships" id="261" r:id="Ra1a3354b8052481b"/>
    <p:sldId xmlns:r="http://schemas.openxmlformats.org/officeDocument/2006/relationships" id="262" r:id="R63047c0c1fdf46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0eff9f2804b87" /><Relationship Type="http://schemas.openxmlformats.org/officeDocument/2006/relationships/slide" Target="/ppt/slides/slide1.xml" Id="R403c59dae9bc4ada" /><Relationship Type="http://schemas.openxmlformats.org/officeDocument/2006/relationships/slide" Target="/ppt/slides/slide2.xml" Id="R0680cbf401ff4ba3" /><Relationship Type="http://schemas.openxmlformats.org/officeDocument/2006/relationships/slide" Target="/ppt/slides/slide3.xml" Id="R7f1ba0ba0f0c45f6" /><Relationship Type="http://schemas.openxmlformats.org/officeDocument/2006/relationships/slide" Target="/ppt/slides/slide4.xml" Id="R68e6e0e4b5c744b6" /><Relationship Type="http://schemas.openxmlformats.org/officeDocument/2006/relationships/slide" Target="/ppt/slides/slide5.xml" Id="R1ecb1d92714343e5" /><Relationship Type="http://schemas.openxmlformats.org/officeDocument/2006/relationships/slide" Target="/ppt/slides/slide6.xml" Id="Ra1a3354b8052481b" /><Relationship Type="http://schemas.openxmlformats.org/officeDocument/2006/relationships/slide" Target="/ppt/slides/slide7.xml" Id="R63047c0c1fdf46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479e5d75b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d98aeb3974f35" /><Relationship Type="http://schemas.openxmlformats.org/officeDocument/2006/relationships/theme" Target="/ppt/slideMasters/theme/theme1.xml" Id="R19608d4bd401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7d98aeb397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e65590b9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fe9eb946b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b75d38a8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9b39dd828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740237aad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f2e2642845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d4e24d52c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LIADAL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7 533 531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7 559 609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ERLEND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Furseth Liadal, Eliholen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6155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