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51d9d6c9f4b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1ec947483444d"/>
  </p:sldMasterIdLst>
  <p:sldIdLst>
    <p:sldId xmlns:r="http://schemas.openxmlformats.org/officeDocument/2006/relationships" id="256" r:id="Rd19a437d1284459c"/>
    <p:sldId xmlns:r="http://schemas.openxmlformats.org/officeDocument/2006/relationships" id="257" r:id="Rbf90b7540866423d"/>
    <p:sldId xmlns:r="http://schemas.openxmlformats.org/officeDocument/2006/relationships" id="258" r:id="R9741c0ffbda34fdc"/>
    <p:sldId xmlns:r="http://schemas.openxmlformats.org/officeDocument/2006/relationships" id="259" r:id="R5fdd8839e1c34d4e"/>
    <p:sldId xmlns:r="http://schemas.openxmlformats.org/officeDocument/2006/relationships" id="260" r:id="R6dfde171e9964b33"/>
    <p:sldId xmlns:r="http://schemas.openxmlformats.org/officeDocument/2006/relationships" id="261" r:id="Rd73b98ccaa7f4e5e"/>
    <p:sldId xmlns:r="http://schemas.openxmlformats.org/officeDocument/2006/relationships" id="262" r:id="R6ab8872b038b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1ec947483444d" /><Relationship Type="http://schemas.openxmlformats.org/officeDocument/2006/relationships/slide" Target="/ppt/slides/slide1.xml" Id="Rd19a437d1284459c" /><Relationship Type="http://schemas.openxmlformats.org/officeDocument/2006/relationships/slide" Target="/ppt/slides/slide2.xml" Id="Rbf90b7540866423d" /><Relationship Type="http://schemas.openxmlformats.org/officeDocument/2006/relationships/slide" Target="/ppt/slides/slide3.xml" Id="R9741c0ffbda34fdc" /><Relationship Type="http://schemas.openxmlformats.org/officeDocument/2006/relationships/slide" Target="/ppt/slides/slide4.xml" Id="R5fdd8839e1c34d4e" /><Relationship Type="http://schemas.openxmlformats.org/officeDocument/2006/relationships/slide" Target="/ppt/slides/slide5.xml" Id="R6dfde171e9964b33" /><Relationship Type="http://schemas.openxmlformats.org/officeDocument/2006/relationships/slide" Target="/ppt/slides/slide6.xml" Id="Rd73b98ccaa7f4e5e" /><Relationship Type="http://schemas.openxmlformats.org/officeDocument/2006/relationships/slide" Target="/ppt/slides/slide7.xml" Id="R6ab8872b038b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55289451e41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0a5d883e54bdf" /><Relationship Type="http://schemas.openxmlformats.org/officeDocument/2006/relationships/theme" Target="/ppt/slideMasters/theme/theme1.xml" Id="Rd147e93ddf2f4a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0a5d883e54b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e96357baf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21dec78c8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83418a52d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4d4ea93ba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7a6c17c1d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7c6e980b04f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106e6381946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SUSTAINABILITY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SUSTAINABILITY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26 448 656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26 466 348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JAN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926 181 165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SUSTAINABILITY INVEST AS</a:t>
            </a:r>
          </a:p>
        </p:txBody>
      </p:sp>
    </p:spTree>
  </p:cSld>
  <p:clrMapOvr>
    <a:masterClrMapping xmlns:a="http://schemas.openxmlformats.org/drawingml/2006/main"/>
  </p:clrMapOvr>
</p:sld>
</file>