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bcc14d4aa04e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099c8c197144c4"/>
  </p:sldMasterIdLst>
  <p:sldIdLst>
    <p:sldId xmlns:r="http://schemas.openxmlformats.org/officeDocument/2006/relationships" id="256" r:id="R03e166acddee4cc0"/>
    <p:sldId xmlns:r="http://schemas.openxmlformats.org/officeDocument/2006/relationships" id="257" r:id="R9d99d1eee4b94155"/>
    <p:sldId xmlns:r="http://schemas.openxmlformats.org/officeDocument/2006/relationships" id="258" r:id="Rccbc1497642544b9"/>
    <p:sldId xmlns:r="http://schemas.openxmlformats.org/officeDocument/2006/relationships" id="259" r:id="Rce617c3f95d34e8a"/>
    <p:sldId xmlns:r="http://schemas.openxmlformats.org/officeDocument/2006/relationships" id="260" r:id="R2b5c0d261cef4660"/>
    <p:sldId xmlns:r="http://schemas.openxmlformats.org/officeDocument/2006/relationships" id="261" r:id="R0b894c041b7141cc"/>
    <p:sldId xmlns:r="http://schemas.openxmlformats.org/officeDocument/2006/relationships" id="262" r:id="R360e575af52447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99c8c197144c4" /><Relationship Type="http://schemas.openxmlformats.org/officeDocument/2006/relationships/slide" Target="/ppt/slides/slide1.xml" Id="R03e166acddee4cc0" /><Relationship Type="http://schemas.openxmlformats.org/officeDocument/2006/relationships/slide" Target="/ppt/slides/slide2.xml" Id="R9d99d1eee4b94155" /><Relationship Type="http://schemas.openxmlformats.org/officeDocument/2006/relationships/slide" Target="/ppt/slides/slide3.xml" Id="Rccbc1497642544b9" /><Relationship Type="http://schemas.openxmlformats.org/officeDocument/2006/relationships/slide" Target="/ppt/slides/slide4.xml" Id="Rce617c3f95d34e8a" /><Relationship Type="http://schemas.openxmlformats.org/officeDocument/2006/relationships/slide" Target="/ppt/slides/slide5.xml" Id="R2b5c0d261cef4660" /><Relationship Type="http://schemas.openxmlformats.org/officeDocument/2006/relationships/slide" Target="/ppt/slides/slide6.xml" Id="R0b894c041b7141cc" /><Relationship Type="http://schemas.openxmlformats.org/officeDocument/2006/relationships/slide" Target="/ppt/slides/slide7.xml" Id="R360e575af52447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baaed0f3a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31dfb284841df" /><Relationship Type="http://schemas.openxmlformats.org/officeDocument/2006/relationships/theme" Target="/ppt/slideMasters/theme/theme1.xml" Id="R24194f8e433d44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31dfb2848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39680d8cd4f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4eda952f64e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f4c19b609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3adb64f8e4a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1aa11fddf42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ed04d6a3b48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28917aaa949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MOONAGE DAYDREAM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MOONAGE DAYDREAM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391 618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SVEIN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