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f8127a27a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968122d2643b7"/>
  </p:sldMasterIdLst>
  <p:sldIdLst>
    <p:sldId xmlns:r="http://schemas.openxmlformats.org/officeDocument/2006/relationships" id="256" r:id="R65c4b77443d34aa5"/>
    <p:sldId xmlns:r="http://schemas.openxmlformats.org/officeDocument/2006/relationships" id="257" r:id="Rd7c363f6ec9c405a"/>
    <p:sldId xmlns:r="http://schemas.openxmlformats.org/officeDocument/2006/relationships" id="258" r:id="R950e63e82d584086"/>
    <p:sldId xmlns:r="http://schemas.openxmlformats.org/officeDocument/2006/relationships" id="259" r:id="R893e16cf1cad4171"/>
    <p:sldId xmlns:r="http://schemas.openxmlformats.org/officeDocument/2006/relationships" id="260" r:id="Raa65dd24d619446a"/>
    <p:sldId xmlns:r="http://schemas.openxmlformats.org/officeDocument/2006/relationships" id="261" r:id="R913ff7c4599247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968122d2643b7" /><Relationship Type="http://schemas.openxmlformats.org/officeDocument/2006/relationships/slide" Target="/ppt/slides/slide1.xml" Id="R65c4b77443d34aa5" /><Relationship Type="http://schemas.openxmlformats.org/officeDocument/2006/relationships/slide" Target="/ppt/slides/slide2.xml" Id="Rd7c363f6ec9c405a" /><Relationship Type="http://schemas.openxmlformats.org/officeDocument/2006/relationships/slide" Target="/ppt/slides/slide3.xml" Id="R950e63e82d584086" /><Relationship Type="http://schemas.openxmlformats.org/officeDocument/2006/relationships/slide" Target="/ppt/slides/slide4.xml" Id="R893e16cf1cad4171" /><Relationship Type="http://schemas.openxmlformats.org/officeDocument/2006/relationships/slide" Target="/ppt/slides/slide5.xml" Id="Raa65dd24d619446a" /><Relationship Type="http://schemas.openxmlformats.org/officeDocument/2006/relationships/slide" Target="/ppt/slides/slide6.xml" Id="R913ff7c4599247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2a87e29e6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80c0c43384778" /><Relationship Type="http://schemas.openxmlformats.org/officeDocument/2006/relationships/theme" Target="/ppt/slideMasters/theme/theme1.xml" Id="Rdb68e4656e2d46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80c0c433847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63ee0103a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6483f8bc0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5136a88c347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5cebbb0b1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931df26b9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e7b87ae7a46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