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19e50b370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a391af75c4e61"/>
  </p:sldMasterIdLst>
  <p:sldIdLst>
    <p:sldId xmlns:r="http://schemas.openxmlformats.org/officeDocument/2006/relationships" id="256" r:id="R4cf0eb7d8a374505"/>
    <p:sldId xmlns:r="http://schemas.openxmlformats.org/officeDocument/2006/relationships" id="257" r:id="R8cd8608bc9ea4a2a"/>
    <p:sldId xmlns:r="http://schemas.openxmlformats.org/officeDocument/2006/relationships" id="258" r:id="R41cb21cf7fbf49f4"/>
    <p:sldId xmlns:r="http://schemas.openxmlformats.org/officeDocument/2006/relationships" id="259" r:id="R6375d41698da4d74"/>
    <p:sldId xmlns:r="http://schemas.openxmlformats.org/officeDocument/2006/relationships" id="260" r:id="R0d36e3aae0ca4af1"/>
    <p:sldId xmlns:r="http://schemas.openxmlformats.org/officeDocument/2006/relationships" id="261" r:id="R107da5fadd784c4b"/>
    <p:sldId xmlns:r="http://schemas.openxmlformats.org/officeDocument/2006/relationships" id="262" r:id="R0fbf8e0c870b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a391af75c4e61" /><Relationship Type="http://schemas.openxmlformats.org/officeDocument/2006/relationships/slide" Target="/ppt/slides/slide1.xml" Id="R4cf0eb7d8a374505" /><Relationship Type="http://schemas.openxmlformats.org/officeDocument/2006/relationships/slide" Target="/ppt/slides/slide2.xml" Id="R8cd8608bc9ea4a2a" /><Relationship Type="http://schemas.openxmlformats.org/officeDocument/2006/relationships/slide" Target="/ppt/slides/slide3.xml" Id="R41cb21cf7fbf49f4" /><Relationship Type="http://schemas.openxmlformats.org/officeDocument/2006/relationships/slide" Target="/ppt/slides/slide4.xml" Id="R6375d41698da4d74" /><Relationship Type="http://schemas.openxmlformats.org/officeDocument/2006/relationships/slide" Target="/ppt/slides/slide5.xml" Id="R0d36e3aae0ca4af1" /><Relationship Type="http://schemas.openxmlformats.org/officeDocument/2006/relationships/slide" Target="/ppt/slides/slide6.xml" Id="R107da5fadd784c4b" /><Relationship Type="http://schemas.openxmlformats.org/officeDocument/2006/relationships/slide" Target="/ppt/slides/slide7.xml" Id="R0fbf8e0c870b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bccf8f943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90d5fbe984325" /><Relationship Type="http://schemas.openxmlformats.org/officeDocument/2006/relationships/theme" Target="/ppt/slideMasters/theme/theme1.xml" Id="Rb73375c72754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90d5fbe98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ac684ea23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47c58b5e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e8447bac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a0bcc8b8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a8dc8063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116fe4a5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beb74145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